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 id="2147483650" r:id="rId6"/>
  </p:sldMasterIdLst>
  <p:handoutMasterIdLst>
    <p:handoutMasterId r:id="rId10"/>
  </p:handoutMasterIdLst>
  <p:sldIdLst>
    <p:sldId id="256" r:id="rId7"/>
    <p:sldId id="257" r:id="rId8"/>
    <p:sldId id="258" r:id="rId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89A3"/>
    <a:srgbClr val="42C2CE"/>
    <a:srgbClr val="1464A2"/>
    <a:srgbClr val="393A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38" d="100"/>
          <a:sy n="138" d="100"/>
        </p:scale>
        <p:origin x="834" y="120"/>
      </p:cViewPr>
      <p:guideLst>
        <p:guide orient="horz" pos="1620"/>
        <p:guide pos="2880"/>
      </p:guideLst>
    </p:cSldViewPr>
  </p:slideViewPr>
  <p:notesTextViewPr>
    <p:cViewPr>
      <p:scale>
        <a:sx n="100" d="100"/>
        <a:sy n="100" d="100"/>
      </p:scale>
      <p:origin x="0" y="0"/>
    </p:cViewPr>
  </p:notesTextViewPr>
  <p:notesViewPr>
    <p:cSldViewPr>
      <p:cViewPr varScale="1">
        <p:scale>
          <a:sx n="81" d="100"/>
          <a:sy n="81" d="100"/>
        </p:scale>
        <p:origin x="389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presProps" Target="presProps.xml"/><Relationship Id="rId5" Type="http://schemas.openxmlformats.org/officeDocument/2006/relationships/slideMaster" Target="slideMasters/slideMaster2.xml"/><Relationship Id="rId15" Type="http://schemas.microsoft.com/office/2016/11/relationships/changesInfo" Target="changesInfos/changesInfo1.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brah King" userId="cbe2573e-6a30-4c3d-a86e-a934fffc2739" providerId="ADAL" clId="{79D14D88-D512-43F2-90DA-0F5B709FFC20}"/>
    <pc:docChg chg="modSld">
      <pc:chgData name="Debrah King" userId="cbe2573e-6a30-4c3d-a86e-a934fffc2739" providerId="ADAL" clId="{79D14D88-D512-43F2-90DA-0F5B709FFC20}" dt="2025-11-30T22:59:20.759" v="50" actId="20577"/>
      <pc:docMkLst>
        <pc:docMk/>
      </pc:docMkLst>
      <pc:sldChg chg="modSp mod">
        <pc:chgData name="Debrah King" userId="cbe2573e-6a30-4c3d-a86e-a934fffc2739" providerId="ADAL" clId="{79D14D88-D512-43F2-90DA-0F5B709FFC20}" dt="2025-11-30T22:59:20.759" v="50" actId="20577"/>
        <pc:sldMkLst>
          <pc:docMk/>
          <pc:sldMk cId="4075371307" sldId="258"/>
        </pc:sldMkLst>
        <pc:spChg chg="mod">
          <ac:chgData name="Debrah King" userId="cbe2573e-6a30-4c3d-a86e-a934fffc2739" providerId="ADAL" clId="{79D14D88-D512-43F2-90DA-0F5B709FFC20}" dt="2025-11-30T22:59:20.759" v="50" actId="20577"/>
          <ac:spMkLst>
            <pc:docMk/>
            <pc:sldMk cId="4075371307" sldId="258"/>
            <ac:spMk id="4" creationId="{8477AC8A-5EDC-47CE-AE83-FE033E1D325A}"/>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0ADA3FD-CBB9-B568-21B6-934448EB9CD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D27C2A49-B849-416C-9157-D5BAFDA20E1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01ABCD3-FEB5-43BD-B615-E550C9EE7385}" type="datetimeFigureOut">
              <a:rPr lang="en-AU" smtClean="0"/>
              <a:t>1/12/2025</a:t>
            </a:fld>
            <a:endParaRPr lang="en-AU"/>
          </a:p>
        </p:txBody>
      </p:sp>
      <p:sp>
        <p:nvSpPr>
          <p:cNvPr id="4" name="Footer Placeholder 3">
            <a:extLst>
              <a:ext uri="{FF2B5EF4-FFF2-40B4-BE49-F238E27FC236}">
                <a16:creationId xmlns:a16="http://schemas.microsoft.com/office/drawing/2014/main" id="{3D8B4F79-FCFB-0FB7-DD83-214F74A38BF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FF528026-10B5-9D6D-7AAC-A51763C6AB3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E4F639E-2389-486A-95D5-6E9EDEEB92C8}" type="slidenum">
              <a:rPr lang="en-AU" smtClean="0"/>
              <a:t>‹#›</a:t>
            </a:fld>
            <a:endParaRPr lang="en-AU"/>
          </a:p>
        </p:txBody>
      </p:sp>
    </p:spTree>
    <p:extLst>
      <p:ext uri="{BB962C8B-B14F-4D97-AF65-F5344CB8AC3E}">
        <p14:creationId xmlns:p14="http://schemas.microsoft.com/office/powerpoint/2010/main" val="409184968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615A28-5DC2-5618-5C4B-3CDDD61884BC}"/>
              </a:ext>
            </a:extLst>
          </p:cNvPr>
          <p:cNvPicPr>
            <a:picLocks noChangeAspect="1"/>
          </p:cNvPicPr>
          <p:nvPr userDrawn="1"/>
        </p:nvPicPr>
        <p:blipFill>
          <a:blip r:embed="rId2"/>
          <a:srcRect/>
          <a:stretch/>
        </p:blipFill>
        <p:spPr>
          <a:xfrm>
            <a:off x="122" y="0"/>
            <a:ext cx="9143756" cy="5143500"/>
          </a:xfrm>
          <a:prstGeom prst="rect">
            <a:avLst/>
          </a:prstGeom>
        </p:spPr>
      </p:pic>
      <p:pic>
        <p:nvPicPr>
          <p:cNvPr id="12" name="Picture 11">
            <a:extLst>
              <a:ext uri="{FF2B5EF4-FFF2-40B4-BE49-F238E27FC236}">
                <a16:creationId xmlns:a16="http://schemas.microsoft.com/office/drawing/2014/main" id="{50C79DBA-460D-579E-1A3A-0F5B2355F2F6}"/>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5940152" y="197700"/>
            <a:ext cx="2448272" cy="2954247"/>
          </a:xfrm>
          <a:prstGeom prst="rect">
            <a:avLst/>
          </a:prstGeom>
        </p:spPr>
      </p:pic>
      <p:sp>
        <p:nvSpPr>
          <p:cNvPr id="7" name="Rectangle 6">
            <a:extLst>
              <a:ext uri="{FF2B5EF4-FFF2-40B4-BE49-F238E27FC236}">
                <a16:creationId xmlns:a16="http://schemas.microsoft.com/office/drawing/2014/main" id="{BEBA49F4-A859-EBC3-2D8F-85A3EE8FDF61}"/>
              </a:ext>
            </a:extLst>
          </p:cNvPr>
          <p:cNvSpPr/>
          <p:nvPr userDrawn="1"/>
        </p:nvSpPr>
        <p:spPr>
          <a:xfrm>
            <a:off x="0" y="4783460"/>
            <a:ext cx="9144000" cy="360040"/>
          </a:xfrm>
          <a:prstGeom prst="rect">
            <a:avLst/>
          </a:prstGeom>
          <a:solidFill>
            <a:srgbClr val="1189A3"/>
          </a:solid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 name="Picture 2">
            <a:extLst>
              <a:ext uri="{FF2B5EF4-FFF2-40B4-BE49-F238E27FC236}">
                <a16:creationId xmlns:a16="http://schemas.microsoft.com/office/drawing/2014/main" id="{F1B71A75-7454-29B9-2F70-F08D741B72FD}"/>
              </a:ext>
            </a:extLst>
          </p:cNvPr>
          <p:cNvPicPr>
            <a:picLocks noChangeAspect="1"/>
          </p:cNvPicPr>
          <p:nvPr userDrawn="1"/>
        </p:nvPicPr>
        <p:blipFill>
          <a:blip r:embed="rId4"/>
          <a:srcRect/>
          <a:stretch/>
        </p:blipFill>
        <p:spPr>
          <a:xfrm>
            <a:off x="0" y="2427735"/>
            <a:ext cx="2138887" cy="2715765"/>
          </a:xfrm>
          <a:prstGeom prst="rect">
            <a:avLst/>
          </a:prstGeom>
        </p:spPr>
      </p:pic>
      <p:sp>
        <p:nvSpPr>
          <p:cNvPr id="5" name="Rectangle: Top Corners Rounded 4">
            <a:extLst>
              <a:ext uri="{FF2B5EF4-FFF2-40B4-BE49-F238E27FC236}">
                <a16:creationId xmlns:a16="http://schemas.microsoft.com/office/drawing/2014/main" id="{2C4D768C-FA37-28C8-1370-2D5AEF3BFD50}"/>
              </a:ext>
            </a:extLst>
          </p:cNvPr>
          <p:cNvSpPr/>
          <p:nvPr userDrawn="1"/>
        </p:nvSpPr>
        <p:spPr>
          <a:xfrm rot="5400000">
            <a:off x="1752889" y="1826975"/>
            <a:ext cx="922207" cy="4427982"/>
          </a:xfrm>
          <a:prstGeom prst="round2SameRect">
            <a:avLst>
              <a:gd name="adj1" fmla="val 49297"/>
              <a:gd name="adj2" fmla="val 0"/>
            </a:avLst>
          </a:prstGeom>
          <a:solidFill>
            <a:srgbClr val="1189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sp>
        <p:nvSpPr>
          <p:cNvPr id="8" name="TextBox 7">
            <a:extLst>
              <a:ext uri="{FF2B5EF4-FFF2-40B4-BE49-F238E27FC236}">
                <a16:creationId xmlns:a16="http://schemas.microsoft.com/office/drawing/2014/main" id="{30DFD6F5-6A0E-6A62-E947-1AB981D2679A}"/>
              </a:ext>
            </a:extLst>
          </p:cNvPr>
          <p:cNvSpPr txBox="1"/>
          <p:nvPr userDrawn="1"/>
        </p:nvSpPr>
        <p:spPr>
          <a:xfrm>
            <a:off x="140858" y="3739307"/>
            <a:ext cx="4355976"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dirty="0">
                <a:solidFill>
                  <a:schemeClr val="bg1"/>
                </a:solidFill>
              </a:rPr>
              <a:t>www.tsanzsrsasm.com</a:t>
            </a:r>
            <a:endParaRPr lang="en-AU" sz="3200" dirty="0">
              <a:solidFill>
                <a:schemeClr val="bg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ght">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03D7C9-ACEC-B72D-F39A-23AB62D9B239}"/>
              </a:ext>
            </a:extLst>
          </p:cNvPr>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lvl1pPr>
              <a:defRPr>
                <a:solidFill>
                  <a:srgbClr val="45C2CE"/>
                </a:solidFill>
              </a:defRPr>
            </a:lvl1pPr>
          </a:lstStyle>
          <a:p>
            <a:r>
              <a:rPr lang="en-US" dirty="0"/>
              <a:t>Click to edit Master title style</a:t>
            </a:r>
            <a:endParaRPr lang="en-AU" dirty="0"/>
          </a:p>
        </p:txBody>
      </p:sp>
      <p:sp>
        <p:nvSpPr>
          <p:cNvPr id="4" name="Text Placeholder 2">
            <a:extLst>
              <a:ext uri="{FF2B5EF4-FFF2-40B4-BE49-F238E27FC236}">
                <a16:creationId xmlns:a16="http://schemas.microsoft.com/office/drawing/2014/main" id="{8E4FF9D1-F123-847A-4B3B-F704014C3068}"/>
              </a:ext>
            </a:extLst>
          </p:cNvPr>
          <p:cNvSpPr>
            <a:spLocks noGrp="1"/>
          </p:cNvSpPr>
          <p:nvPr>
            <p:ph idx="1"/>
          </p:nvPr>
        </p:nvSpPr>
        <p:spPr>
          <a:xfrm>
            <a:off x="457200" y="1200151"/>
            <a:ext cx="8229600" cy="3394472"/>
          </a:xfrm>
          <a:prstGeom prst="rect">
            <a:avLst/>
          </a:prstGeom>
        </p:spPr>
        <p:txBody>
          <a:bodyPr vert="horz" lIns="91440" tIns="45720" rIns="91440" bIns="45720" rtlCol="0">
            <a:normAutofit/>
          </a:bodyPr>
          <a:lstStyle>
            <a:lvl1pPr>
              <a:defRPr>
                <a:solidFill>
                  <a:schemeClr val="accent6">
                    <a:lumMod val="50000"/>
                  </a:schemeClr>
                </a:solidFill>
              </a:defRPr>
            </a:lvl1pPr>
            <a:lvl2pPr>
              <a:defRPr>
                <a:solidFill>
                  <a:schemeClr val="accent6">
                    <a:lumMod val="50000"/>
                  </a:schemeClr>
                </a:solidFill>
              </a:defRPr>
            </a:lvl2pPr>
            <a:lvl3pPr>
              <a:defRPr>
                <a:solidFill>
                  <a:schemeClr val="accent6">
                    <a:lumMod val="50000"/>
                  </a:schemeClr>
                </a:solidFill>
              </a:defRPr>
            </a:lvl3pPr>
            <a:lvl4pPr>
              <a:defRPr>
                <a:solidFill>
                  <a:schemeClr val="accent6">
                    <a:lumMod val="50000"/>
                  </a:schemeClr>
                </a:solidFill>
              </a:defRPr>
            </a:lvl4pPr>
            <a:lvl5pPr>
              <a:defRPr>
                <a:solidFill>
                  <a:schemeClr val="accent6">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162395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ight">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03D7C9-ACEC-B72D-F39A-23AB62D9B239}"/>
              </a:ext>
            </a:extLst>
          </p:cNvPr>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lvl1pPr>
              <a:defRPr>
                <a:solidFill>
                  <a:srgbClr val="45C2CE"/>
                </a:solidFill>
              </a:defRPr>
            </a:lvl1pPr>
          </a:lstStyle>
          <a:p>
            <a:r>
              <a:rPr lang="en-US" dirty="0"/>
              <a:t>Click to edit Master title style</a:t>
            </a:r>
            <a:endParaRPr lang="en-AU" dirty="0"/>
          </a:p>
        </p:txBody>
      </p:sp>
      <p:sp>
        <p:nvSpPr>
          <p:cNvPr id="4" name="Text Placeholder 2">
            <a:extLst>
              <a:ext uri="{FF2B5EF4-FFF2-40B4-BE49-F238E27FC236}">
                <a16:creationId xmlns:a16="http://schemas.microsoft.com/office/drawing/2014/main" id="{8E4FF9D1-F123-847A-4B3B-F704014C3068}"/>
              </a:ext>
            </a:extLst>
          </p:cNvPr>
          <p:cNvSpPr>
            <a:spLocks noGrp="1"/>
          </p:cNvSpPr>
          <p:nvPr>
            <p:ph idx="1"/>
          </p:nvPr>
        </p:nvSpPr>
        <p:spPr>
          <a:xfrm>
            <a:off x="457200" y="1200151"/>
            <a:ext cx="8229600" cy="3394472"/>
          </a:xfrm>
          <a:prstGeom prst="rect">
            <a:avLst/>
          </a:prstGeom>
        </p:spPr>
        <p:txBody>
          <a:bodyPr vert="horz" lIns="91440" tIns="45720" rIns="91440" bIns="45720" rtlCol="0">
            <a:normAutofit/>
          </a:bodyPr>
          <a:lstStyle>
            <a:lvl1pPr>
              <a:defRPr>
                <a:solidFill>
                  <a:schemeClr val="accent6">
                    <a:lumMod val="50000"/>
                  </a:schemeClr>
                </a:solidFill>
              </a:defRPr>
            </a:lvl1pPr>
            <a:lvl2pPr>
              <a:defRPr>
                <a:solidFill>
                  <a:schemeClr val="accent6">
                    <a:lumMod val="50000"/>
                  </a:schemeClr>
                </a:solidFill>
              </a:defRPr>
            </a:lvl2pPr>
            <a:lvl3pPr>
              <a:defRPr>
                <a:solidFill>
                  <a:schemeClr val="accent6">
                    <a:lumMod val="50000"/>
                  </a:schemeClr>
                </a:solidFill>
              </a:defRPr>
            </a:lvl3pPr>
            <a:lvl4pPr>
              <a:defRPr>
                <a:solidFill>
                  <a:schemeClr val="accent6">
                    <a:lumMod val="50000"/>
                  </a:schemeClr>
                </a:solidFill>
              </a:defRPr>
            </a:lvl4pPr>
            <a:lvl5pPr>
              <a:defRPr>
                <a:solidFill>
                  <a:schemeClr val="accent6">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90653996"/>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spcBef>
          <a:spcPct val="0"/>
        </a:spcBef>
        <a:buNone/>
        <a:defRPr sz="4400" b="1" kern="1200">
          <a:solidFill>
            <a:schemeClr val="accent3"/>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A logo for a scientific meeting&#10;&#10;AI-generated content may be incorrect.">
            <a:extLst>
              <a:ext uri="{FF2B5EF4-FFF2-40B4-BE49-F238E27FC236}">
                <a16:creationId xmlns:a16="http://schemas.microsoft.com/office/drawing/2014/main" id="{185FAE9D-CFE6-3F93-B582-3CE9EE08E8B8}"/>
              </a:ext>
            </a:extLst>
          </p:cNvPr>
          <p:cNvPicPr>
            <a:picLocks noChangeAspect="1"/>
          </p:cNvPicPr>
          <p:nvPr userDrawn="1"/>
        </p:nvPicPr>
        <p:blipFill>
          <a:blip r:embed="rId3">
            <a:alphaModFix amt="20000"/>
            <a:extLst>
              <a:ext uri="{28A0092B-C50C-407E-A947-70E740481C1C}">
                <a14:useLocalDpi xmlns:a14="http://schemas.microsoft.com/office/drawing/2010/main" val="0"/>
              </a:ext>
            </a:extLst>
          </a:blip>
          <a:srcRect l="31100" r="42312" b="51497"/>
          <a:stretch/>
        </p:blipFill>
        <p:spPr>
          <a:xfrm>
            <a:off x="6372201" y="593320"/>
            <a:ext cx="2771800" cy="3989631"/>
          </a:xfrm>
          <a:prstGeom prst="rect">
            <a:avLst/>
          </a:prstGeom>
        </p:spPr>
      </p:pic>
      <p:sp>
        <p:nvSpPr>
          <p:cNvPr id="5" name="Rectangle 4">
            <a:extLst>
              <a:ext uri="{FF2B5EF4-FFF2-40B4-BE49-F238E27FC236}">
                <a16:creationId xmlns:a16="http://schemas.microsoft.com/office/drawing/2014/main" id="{4AE599DE-1B0D-3963-3732-FD436FA3D489}"/>
              </a:ext>
            </a:extLst>
          </p:cNvPr>
          <p:cNvSpPr/>
          <p:nvPr userDrawn="1"/>
        </p:nvSpPr>
        <p:spPr>
          <a:xfrm>
            <a:off x="0" y="4803998"/>
            <a:ext cx="9144000" cy="339502"/>
          </a:xfrm>
          <a:prstGeom prst="rect">
            <a:avLst/>
          </a:prstGeom>
          <a:solidFill>
            <a:srgbClr val="0F88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pic>
        <p:nvPicPr>
          <p:cNvPr id="4" name="Picture 3">
            <a:extLst>
              <a:ext uri="{FF2B5EF4-FFF2-40B4-BE49-F238E27FC236}">
                <a16:creationId xmlns:a16="http://schemas.microsoft.com/office/drawing/2014/main" id="{C12ECA48-EEE8-B81C-E2A8-BDA06975A10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95536" y="4876006"/>
            <a:ext cx="2160240" cy="207511"/>
          </a:xfrm>
          <a:prstGeom prst="rect">
            <a:avLst/>
          </a:prstGeom>
        </p:spPr>
      </p:pic>
    </p:spTree>
    <p:extLst>
      <p:ext uri="{BB962C8B-B14F-4D97-AF65-F5344CB8AC3E}">
        <p14:creationId xmlns:p14="http://schemas.microsoft.com/office/powerpoint/2010/main" val="1882524225"/>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spcBef>
          <a:spcPct val="0"/>
        </a:spcBef>
        <a:buNone/>
        <a:defRPr sz="4400" b="1"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A logo for a scientific meeting&#10;&#10;AI-generated content may be incorrect.">
            <a:extLst>
              <a:ext uri="{FF2B5EF4-FFF2-40B4-BE49-F238E27FC236}">
                <a16:creationId xmlns:a16="http://schemas.microsoft.com/office/drawing/2014/main" id="{185FAE9D-CFE6-3F93-B582-3CE9EE08E8B8}"/>
              </a:ext>
            </a:extLst>
          </p:cNvPr>
          <p:cNvPicPr>
            <a:picLocks noChangeAspect="1"/>
          </p:cNvPicPr>
          <p:nvPr userDrawn="1"/>
        </p:nvPicPr>
        <p:blipFill>
          <a:blip r:embed="rId3">
            <a:alphaModFix amt="20000"/>
            <a:extLst>
              <a:ext uri="{28A0092B-C50C-407E-A947-70E740481C1C}">
                <a14:useLocalDpi xmlns:a14="http://schemas.microsoft.com/office/drawing/2010/main" val="0"/>
              </a:ext>
            </a:extLst>
          </a:blip>
          <a:srcRect l="31100" r="42312" b="51497"/>
          <a:stretch/>
        </p:blipFill>
        <p:spPr>
          <a:xfrm>
            <a:off x="6372201" y="593320"/>
            <a:ext cx="2771800" cy="3989631"/>
          </a:xfrm>
          <a:prstGeom prst="rect">
            <a:avLst/>
          </a:prstGeom>
        </p:spPr>
      </p:pic>
      <p:sp>
        <p:nvSpPr>
          <p:cNvPr id="5" name="Rectangle 4">
            <a:extLst>
              <a:ext uri="{FF2B5EF4-FFF2-40B4-BE49-F238E27FC236}">
                <a16:creationId xmlns:a16="http://schemas.microsoft.com/office/drawing/2014/main" id="{4AE599DE-1B0D-3963-3732-FD436FA3D489}"/>
              </a:ext>
            </a:extLst>
          </p:cNvPr>
          <p:cNvSpPr/>
          <p:nvPr userDrawn="1"/>
        </p:nvSpPr>
        <p:spPr>
          <a:xfrm>
            <a:off x="0" y="4803998"/>
            <a:ext cx="9144000" cy="339502"/>
          </a:xfrm>
          <a:prstGeom prst="rect">
            <a:avLst/>
          </a:prstGeom>
          <a:solidFill>
            <a:srgbClr val="0F88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pic>
        <p:nvPicPr>
          <p:cNvPr id="4" name="Picture 3">
            <a:extLst>
              <a:ext uri="{FF2B5EF4-FFF2-40B4-BE49-F238E27FC236}">
                <a16:creationId xmlns:a16="http://schemas.microsoft.com/office/drawing/2014/main" id="{C12ECA48-EEE8-B81C-E2A8-BDA06975A10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95536" y="4876006"/>
            <a:ext cx="2160240" cy="207511"/>
          </a:xfrm>
          <a:prstGeom prst="rect">
            <a:avLst/>
          </a:prstGeom>
        </p:spPr>
      </p:pic>
    </p:spTree>
    <p:extLst>
      <p:ext uri="{BB962C8B-B14F-4D97-AF65-F5344CB8AC3E}">
        <p14:creationId xmlns:p14="http://schemas.microsoft.com/office/powerpoint/2010/main" val="2030718557"/>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spcBef>
          <a:spcPct val="0"/>
        </a:spcBef>
        <a:buNone/>
        <a:defRPr sz="4400" b="1"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AD40C-AFCA-6749-E4F9-B1A0344CA491}"/>
              </a:ext>
            </a:extLst>
          </p:cNvPr>
          <p:cNvSpPr>
            <a:spLocks noGrp="1"/>
          </p:cNvSpPr>
          <p:nvPr>
            <p:ph type="title"/>
          </p:nvPr>
        </p:nvSpPr>
        <p:spPr/>
        <p:txBody>
          <a:bodyPr/>
          <a:lstStyle/>
          <a:p>
            <a:r>
              <a:rPr lang="en-US" dirty="0"/>
              <a:t>Speaker Disclosure</a:t>
            </a:r>
            <a:endParaRPr lang="en-NZ" dirty="0"/>
          </a:p>
        </p:txBody>
      </p:sp>
      <p:sp>
        <p:nvSpPr>
          <p:cNvPr id="3" name="Content Placeholder 2">
            <a:extLst>
              <a:ext uri="{FF2B5EF4-FFF2-40B4-BE49-F238E27FC236}">
                <a16:creationId xmlns:a16="http://schemas.microsoft.com/office/drawing/2014/main" id="{331A4014-83C6-8C60-244E-7E419DF0D4F6}"/>
              </a:ext>
            </a:extLst>
          </p:cNvPr>
          <p:cNvSpPr txBox="1">
            <a:spLocks/>
          </p:cNvSpPr>
          <p:nvPr/>
        </p:nvSpPr>
        <p:spPr>
          <a:xfrm>
            <a:off x="487079" y="1923678"/>
            <a:ext cx="6148536" cy="2005987"/>
          </a:xfrm>
          <a:prstGeom prst="rect">
            <a:avLst/>
          </a:prstGeom>
        </p:spPr>
        <p:txBody>
          <a:bodyPr/>
          <a:lstStyle>
            <a:defPPr>
              <a:defRPr lang="en-US"/>
            </a:defPPr>
            <a:lvl1pPr marL="0" algn="l" defTabSz="914400" rtl="0" eaLnBrk="1" fontAlgn="base" latinLnBrk="0" hangingPunct="1">
              <a:spcBef>
                <a:spcPct val="0"/>
              </a:spcBef>
              <a:spcAft>
                <a:spcPct val="0"/>
              </a:spcAft>
              <a:defRPr sz="1800" kern="1200">
                <a:solidFill>
                  <a:schemeClr val="tx1"/>
                </a:solidFill>
                <a:latin typeface="+mn-lt"/>
                <a:ea typeface="+mn-ea"/>
                <a:cs typeface="+mn-cs"/>
              </a:defRPr>
            </a:lvl1pPr>
            <a:lvl2pPr marL="457200" algn="l" defTabSz="914400" rtl="0" eaLnBrk="1" fontAlgn="base" latinLnBrk="0" hangingPunct="1">
              <a:spcBef>
                <a:spcPct val="0"/>
              </a:spcBef>
              <a:spcAft>
                <a:spcPct val="0"/>
              </a:spcAft>
              <a:defRPr sz="1800" kern="1200">
                <a:solidFill>
                  <a:schemeClr val="tx1"/>
                </a:solidFill>
                <a:latin typeface="+mn-lt"/>
                <a:ea typeface="+mn-ea"/>
                <a:cs typeface="+mn-cs"/>
              </a:defRPr>
            </a:lvl2pPr>
            <a:lvl3pPr marL="914400" algn="l" defTabSz="914400" rtl="0" eaLnBrk="1" fontAlgn="base" latinLnBrk="0" hangingPunct="1">
              <a:spcBef>
                <a:spcPct val="0"/>
              </a:spcBef>
              <a:spcAft>
                <a:spcPct val="0"/>
              </a:spcAft>
              <a:defRPr sz="1800" kern="1200">
                <a:solidFill>
                  <a:schemeClr val="tx1"/>
                </a:solidFill>
                <a:latin typeface="+mn-lt"/>
                <a:ea typeface="+mn-ea"/>
                <a:cs typeface="+mn-cs"/>
              </a:defRPr>
            </a:lvl3pPr>
            <a:lvl4pPr marL="1371600" algn="l" defTabSz="914400" rtl="0" eaLnBrk="1" fontAlgn="base" latinLnBrk="0" hangingPunct="1">
              <a:spcBef>
                <a:spcPct val="0"/>
              </a:spcBef>
              <a:spcAft>
                <a:spcPct val="0"/>
              </a:spcAft>
              <a:defRPr sz="1800" kern="1200">
                <a:solidFill>
                  <a:schemeClr val="tx1"/>
                </a:solidFill>
                <a:latin typeface="+mn-lt"/>
                <a:ea typeface="+mn-ea"/>
                <a:cs typeface="+mn-cs"/>
              </a:defRPr>
            </a:lvl4pPr>
            <a:lvl5pPr marL="1828800" algn="l" defTabSz="914400" rtl="0" eaLnBrk="1" fontAlgn="base" latinLnBrk="0" hangingPunct="1">
              <a:spcBef>
                <a:spcPct val="0"/>
              </a:spcBef>
              <a:spcAft>
                <a:spcPct val="0"/>
              </a:spcAft>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600"/>
              </a:spcAft>
            </a:pPr>
            <a:r>
              <a:rPr lang="en-US" altLang="en-US" sz="2000" dirty="0">
                <a:solidFill>
                  <a:schemeClr val="bg2">
                    <a:lumMod val="25000"/>
                  </a:schemeClr>
                </a:solidFill>
              </a:rPr>
              <a:t>The presenter has advised that the following presentation will NOT include discussion on any commercial products or service and that there are NO financial interests or relationships with any of the Commercial Supporters of this year's conference.</a:t>
            </a:r>
          </a:p>
        </p:txBody>
      </p:sp>
    </p:spTree>
    <p:extLst>
      <p:ext uri="{BB962C8B-B14F-4D97-AF65-F5344CB8AC3E}">
        <p14:creationId xmlns:p14="http://schemas.microsoft.com/office/powerpoint/2010/main" val="1051223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28877D-A013-26D2-4421-CEA30DA76B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6AF47B-E93C-4674-D915-9733135AE6F2}"/>
              </a:ext>
            </a:extLst>
          </p:cNvPr>
          <p:cNvSpPr>
            <a:spLocks noGrp="1"/>
          </p:cNvSpPr>
          <p:nvPr>
            <p:ph type="title"/>
          </p:nvPr>
        </p:nvSpPr>
        <p:spPr/>
        <p:txBody>
          <a:bodyPr/>
          <a:lstStyle/>
          <a:p>
            <a:r>
              <a:rPr lang="en-US" dirty="0"/>
              <a:t>Speaker Disclosure</a:t>
            </a:r>
            <a:endParaRPr lang="en-NZ" dirty="0"/>
          </a:p>
        </p:txBody>
      </p:sp>
      <p:sp>
        <p:nvSpPr>
          <p:cNvPr id="4" name="TextBox 6">
            <a:extLst>
              <a:ext uri="{FF2B5EF4-FFF2-40B4-BE49-F238E27FC236}">
                <a16:creationId xmlns:a16="http://schemas.microsoft.com/office/drawing/2014/main" id="{8477AC8A-5EDC-47CE-AE83-FE033E1D325A}"/>
              </a:ext>
            </a:extLst>
          </p:cNvPr>
          <p:cNvSpPr txBox="1">
            <a:spLocks noChangeArrowheads="1"/>
          </p:cNvSpPr>
          <p:nvPr/>
        </p:nvSpPr>
        <p:spPr bwMode="auto">
          <a:xfrm>
            <a:off x="395536" y="1419622"/>
            <a:ext cx="6579515" cy="2554545"/>
          </a:xfrm>
          <a:prstGeom prst="rect">
            <a:avLst/>
          </a:prstGeom>
          <a:noFill/>
          <a:ln>
            <a:noFill/>
          </a:ln>
        </p:spPr>
        <p:txBody>
          <a:bodyPr wrap="square">
            <a:spAutoFit/>
          </a:bodyPr>
          <a:lstStyle/>
          <a:p>
            <a:pPr marL="457223" indent="-457223">
              <a:buFont typeface="Arial" panose="020B0604020202020204" pitchFamily="34" charset="0"/>
              <a:buChar char="•"/>
              <a:defRPr/>
            </a:pPr>
            <a:r>
              <a:rPr lang="en-NZ" altLang="en-US" sz="2000" dirty="0">
                <a:solidFill>
                  <a:schemeClr val="bg2">
                    <a:lumMod val="25000"/>
                  </a:schemeClr>
                </a:solidFill>
              </a:rPr>
              <a:t>In accordance with the policy of the Thoracic Society of Australia and New Zealand the following presenter has indicated that they have a relationship which could be perceived as a real or apparent conflict of interest. The nature of the conflict is listed:</a:t>
            </a:r>
          </a:p>
          <a:p>
            <a:pPr>
              <a:defRPr/>
            </a:pPr>
            <a:endParaRPr lang="en-AU" sz="2000" dirty="0">
              <a:solidFill>
                <a:srgbClr val="02949E"/>
              </a:solidFill>
            </a:endParaRPr>
          </a:p>
          <a:p>
            <a:pPr marL="457223" indent="-457223">
              <a:buFont typeface="Arial" panose="020B0604020202020204" pitchFamily="34" charset="0"/>
              <a:buChar char="•"/>
              <a:defRPr/>
            </a:pPr>
            <a:r>
              <a:rPr lang="en-US" altLang="en-US" sz="2000" dirty="0">
                <a:solidFill>
                  <a:srgbClr val="1189A3"/>
                </a:solidFill>
              </a:rPr>
              <a:t>INSERT NATURE OF CONFLICT HERE i.e. Spokesperson for a particular Drug, Funding Grants from Companies </a:t>
            </a:r>
          </a:p>
        </p:txBody>
      </p:sp>
    </p:spTree>
    <p:extLst>
      <p:ext uri="{BB962C8B-B14F-4D97-AF65-F5344CB8AC3E}">
        <p14:creationId xmlns:p14="http://schemas.microsoft.com/office/powerpoint/2010/main" val="4075371307"/>
      </p:ext>
    </p:extLst>
  </p:cSld>
  <p:clrMapOvr>
    <a:masterClrMapping/>
  </p:clrMapOvr>
</p:sld>
</file>

<file path=ppt/theme/theme1.xml><?xml version="1.0" encoding="utf-8"?>
<a:theme xmlns:a="http://schemas.openxmlformats.org/drawingml/2006/main" name="Office Theme">
  <a:themeElements>
    <a:clrScheme name="TSANZSRS2025">
      <a:dk1>
        <a:srgbClr val="002060"/>
      </a:dk1>
      <a:lt1>
        <a:sysClr val="window" lastClr="FFFFFF"/>
      </a:lt1>
      <a:dk2>
        <a:srgbClr val="6D5EA9"/>
      </a:dk2>
      <a:lt2>
        <a:srgbClr val="EEECE1"/>
      </a:lt2>
      <a:accent1>
        <a:srgbClr val="6DB2C7"/>
      </a:accent1>
      <a:accent2>
        <a:srgbClr val="6D5EA9"/>
      </a:accent2>
      <a:accent3>
        <a:srgbClr val="949FD0"/>
      </a:accent3>
      <a:accent4>
        <a:srgbClr val="E99843"/>
      </a:accent4>
      <a:accent5>
        <a:srgbClr val="636466"/>
      </a:accent5>
      <a:accent6>
        <a:srgbClr val="636466"/>
      </a:accent6>
      <a:hlink>
        <a:srgbClr val="636466"/>
      </a:hlink>
      <a:folHlink>
        <a:srgbClr val="6364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TSANZSRS2025">
      <a:dk1>
        <a:srgbClr val="002060"/>
      </a:dk1>
      <a:lt1>
        <a:sysClr val="window" lastClr="FFFFFF"/>
      </a:lt1>
      <a:dk2>
        <a:srgbClr val="6D5EA9"/>
      </a:dk2>
      <a:lt2>
        <a:srgbClr val="EEECE1"/>
      </a:lt2>
      <a:accent1>
        <a:srgbClr val="6DB2C7"/>
      </a:accent1>
      <a:accent2>
        <a:srgbClr val="6D5EA9"/>
      </a:accent2>
      <a:accent3>
        <a:srgbClr val="949FD0"/>
      </a:accent3>
      <a:accent4>
        <a:srgbClr val="E99843"/>
      </a:accent4>
      <a:accent5>
        <a:srgbClr val="636466"/>
      </a:accent5>
      <a:accent6>
        <a:srgbClr val="636466"/>
      </a:accent6>
      <a:hlink>
        <a:srgbClr val="636466"/>
      </a:hlink>
      <a:folHlink>
        <a:srgbClr val="6364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TSANZSRS2025">
      <a:dk1>
        <a:srgbClr val="002060"/>
      </a:dk1>
      <a:lt1>
        <a:sysClr val="window" lastClr="FFFFFF"/>
      </a:lt1>
      <a:dk2>
        <a:srgbClr val="6D5EA9"/>
      </a:dk2>
      <a:lt2>
        <a:srgbClr val="EEECE1"/>
      </a:lt2>
      <a:accent1>
        <a:srgbClr val="6DB2C7"/>
      </a:accent1>
      <a:accent2>
        <a:srgbClr val="6D5EA9"/>
      </a:accent2>
      <a:accent3>
        <a:srgbClr val="949FD0"/>
      </a:accent3>
      <a:accent4>
        <a:srgbClr val="E99843"/>
      </a:accent4>
      <a:accent5>
        <a:srgbClr val="636466"/>
      </a:accent5>
      <a:accent6>
        <a:srgbClr val="636466"/>
      </a:accent6>
      <a:hlink>
        <a:srgbClr val="636466"/>
      </a:hlink>
      <a:folHlink>
        <a:srgbClr val="6364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ab52c9b-ab33-4221-8af9-54f8f2b86a80" xsi:nil="true"/>
    <lcf76f155ced4ddcb4097134ff3c332f xmlns="6911e96c-4cc4-42d5-8e43-f93924cf6a05">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4DB0B76CE105D459F58063C0D0B3831" ma:contentTypeVersion="19" ma:contentTypeDescription="Create a new document." ma:contentTypeScope="" ma:versionID="65a7a3321be883f60b536b371db36e7d">
  <xsd:schema xmlns:xsd="http://www.w3.org/2001/XMLSchema" xmlns:xs="http://www.w3.org/2001/XMLSchema" xmlns:p="http://schemas.microsoft.com/office/2006/metadata/properties" xmlns:ns2="6911e96c-4cc4-42d5-8e43-f93924cf6a05" xmlns:ns3="9c8a2b7b-0bee-4c48-b0a6-23db8982d3bc" xmlns:ns4="cab52c9b-ab33-4221-8af9-54f8f2b86a80" targetNamespace="http://schemas.microsoft.com/office/2006/metadata/properties" ma:root="true" ma:fieldsID="161eb0a87538a337afa5995b8bb37228" ns2:_="" ns3:_="" ns4:_="">
    <xsd:import namespace="6911e96c-4cc4-42d5-8e43-f93924cf6a05"/>
    <xsd:import namespace="9c8a2b7b-0bee-4c48-b0a6-23db8982d3bc"/>
    <xsd:import namespace="cab52c9b-ab33-4221-8af9-54f8f2b86a8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EventHashCode" minOccurs="0"/>
                <xsd:element ref="ns2:MediaServiceGenerationTime" minOccurs="0"/>
                <xsd:element ref="ns2:MediaServiceAutoKeyPoints" minOccurs="0"/>
                <xsd:element ref="ns2:MediaServiceKeyPoints"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11e96c-4cc4-42d5-8e43-f93924cf6a0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f635817-86d4-483c-865d-47556d3f42d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c8a2b7b-0bee-4c48-b0a6-23db8982d3b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ab52c9b-ab33-4221-8af9-54f8f2b86a80"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1b321a2a-d050-4ca1-b64d-75ec18c39cb6}" ma:internalName="TaxCatchAll" ma:showField="CatchAllData" ma:web="cab52c9b-ab33-4221-8af9-54f8f2b86a8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3A18ADE-3215-41CB-8A15-2BEFEE522C70}">
  <ds:schemaRefs>
    <ds:schemaRef ds:uri="9c8a2b7b-0bee-4c48-b0a6-23db8982d3bc"/>
    <ds:schemaRef ds:uri="http://www.w3.org/XML/1998/namespace"/>
    <ds:schemaRef ds:uri="http://schemas.microsoft.com/office/2006/documentManagement/types"/>
    <ds:schemaRef ds:uri="6911e96c-4cc4-42d5-8e43-f93924cf6a05"/>
    <ds:schemaRef ds:uri="http://purl.org/dc/terms/"/>
    <ds:schemaRef ds:uri="http://purl.org/dc/dcmitype/"/>
    <ds:schemaRef ds:uri="http://schemas.microsoft.com/office/infopath/2007/PartnerControls"/>
    <ds:schemaRef ds:uri="http://schemas.openxmlformats.org/package/2006/metadata/core-properties"/>
    <ds:schemaRef ds:uri="cab52c9b-ab33-4221-8af9-54f8f2b86a80"/>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57EBD4B8-8318-4ABC-B40D-E0C874F86C80}">
  <ds:schemaRefs>
    <ds:schemaRef ds:uri="http://schemas.microsoft.com/sharepoint/v3/contenttype/forms"/>
  </ds:schemaRefs>
</ds:datastoreItem>
</file>

<file path=customXml/itemProps3.xml><?xml version="1.0" encoding="utf-8"?>
<ds:datastoreItem xmlns:ds="http://schemas.openxmlformats.org/officeDocument/2006/customXml" ds:itemID="{4033CF22-2433-4CBB-9CB9-DDD0CBF3D5F1}"/>
</file>

<file path=docMetadata/LabelInfo.xml><?xml version="1.0" encoding="utf-8"?>
<clbl:labelList xmlns:clbl="http://schemas.microsoft.com/office/2020/mipLabelMetadata">
  <clbl:label id="{9eccdf28-2fb5-4a62-a69b-36c564169c3d}" enabled="0" method="" siteId="{9eccdf28-2fb5-4a62-a69b-36c564169c3d}" removed="1"/>
</clbl:labelList>
</file>

<file path=docProps/app.xml><?xml version="1.0" encoding="utf-8"?>
<Properties xmlns="http://schemas.openxmlformats.org/officeDocument/2006/extended-properties" xmlns:vt="http://schemas.openxmlformats.org/officeDocument/2006/docPropsVTypes">
  <Template/>
  <TotalTime>3332</TotalTime>
  <Words>106</Words>
  <Application>Microsoft Office PowerPoint</Application>
  <PresentationFormat>On-screen Show (16:9)</PresentationFormat>
  <Paragraphs>6</Paragraphs>
  <Slides>3</Slides>
  <Notes>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3</vt:i4>
      </vt:variant>
    </vt:vector>
  </HeadingPairs>
  <TitlesOfParts>
    <vt:vector size="9" baseType="lpstr">
      <vt:lpstr>Aptos</vt:lpstr>
      <vt:lpstr>Arial</vt:lpstr>
      <vt:lpstr>Calibri</vt:lpstr>
      <vt:lpstr>Office Theme</vt:lpstr>
      <vt:lpstr>2_Office Theme</vt:lpstr>
      <vt:lpstr>1_Office Theme</vt:lpstr>
      <vt:lpstr>PowerPoint Presentation</vt:lpstr>
      <vt:lpstr>Speaker Disclosure</vt:lpstr>
      <vt:lpstr>Speaker Disclosure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Jane</dc:creator>
  <cp:lastModifiedBy>Debrah King</cp:lastModifiedBy>
  <cp:revision>38</cp:revision>
  <dcterms:created xsi:type="dcterms:W3CDTF">2016-02-26T02:33:28Z</dcterms:created>
  <dcterms:modified xsi:type="dcterms:W3CDTF">2025-11-30T22:59:34Z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0x01010004DB0B76CE105D459F58063C0D0B3831</vt:lpwstr>
  </property>
  <property fmtid="{D5CDD505-2E9C-101B-9397-08002B2CF9AE}" pid="3" name="MediaServiceImageTags">
    <vt:lpwstr/>
  </property>
</Properties>
</file>