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8"/>
  </p:notesMasterIdLst>
  <p:sldIdLst>
    <p:sldId id="260" r:id="rId5"/>
    <p:sldId id="258"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D5DA8"/>
    <a:srgbClr val="6DB2C7"/>
    <a:srgbClr val="E99843"/>
    <a:srgbClr val="CCC6E0"/>
    <a:srgbClr val="968A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brah King" userId="cbe2573e-6a30-4c3d-a86e-a934fffc2739" providerId="ADAL" clId="{874C62D7-9E4D-43D7-8C88-D643BAB099A4}"/>
    <pc:docChg chg="custSel addSld modSld">
      <pc:chgData name="Debrah King" userId="cbe2573e-6a30-4c3d-a86e-a934fffc2739" providerId="ADAL" clId="{874C62D7-9E4D-43D7-8C88-D643BAB099A4}" dt="2025-01-17T00:24:29.367" v="88" actId="1076"/>
      <pc:docMkLst>
        <pc:docMk/>
      </pc:docMkLst>
      <pc:sldChg chg="addSp delSp modSp mod">
        <pc:chgData name="Debrah King" userId="cbe2573e-6a30-4c3d-a86e-a934fffc2739" providerId="ADAL" clId="{874C62D7-9E4D-43D7-8C88-D643BAB099A4}" dt="2025-01-17T00:23:49.765" v="84" actId="29295"/>
        <pc:sldMkLst>
          <pc:docMk/>
          <pc:sldMk cId="2128481908" sldId="258"/>
        </pc:sldMkLst>
        <pc:spChg chg="add mod">
          <ac:chgData name="Debrah King" userId="cbe2573e-6a30-4c3d-a86e-a934fffc2739" providerId="ADAL" clId="{874C62D7-9E4D-43D7-8C88-D643BAB099A4}" dt="2025-01-17T00:22:24.984" v="62" actId="1076"/>
          <ac:spMkLst>
            <pc:docMk/>
            <pc:sldMk cId="2128481908" sldId="258"/>
            <ac:spMk id="5" creationId="{790DAD23-B6E4-5710-6A90-0757FA67ED9A}"/>
          </ac:spMkLst>
        </pc:spChg>
        <pc:spChg chg="mod">
          <ac:chgData name="Debrah King" userId="cbe2573e-6a30-4c3d-a86e-a934fffc2739" providerId="ADAL" clId="{874C62D7-9E4D-43D7-8C88-D643BAB099A4}" dt="2025-01-17T00:22:00.666" v="57" actId="1076"/>
          <ac:spMkLst>
            <pc:docMk/>
            <pc:sldMk cId="2128481908" sldId="258"/>
            <ac:spMk id="7" creationId="{8731A138-3A78-1A46-7412-03B7595349C9}"/>
          </ac:spMkLst>
        </pc:spChg>
      </pc:sldChg>
      <pc:sldChg chg="modSp add mod">
        <pc:chgData name="Debrah King" userId="cbe2573e-6a30-4c3d-a86e-a934fffc2739" providerId="ADAL" clId="{874C62D7-9E4D-43D7-8C88-D643BAB099A4}" dt="2025-01-17T00:24:29.367" v="88" actId="1076"/>
        <pc:sldMkLst>
          <pc:docMk/>
          <pc:sldMk cId="849039710" sldId="259"/>
        </pc:sldMkLst>
        <pc:spChg chg="mod">
          <ac:chgData name="Debrah King" userId="cbe2573e-6a30-4c3d-a86e-a934fffc2739" providerId="ADAL" clId="{874C62D7-9E4D-43D7-8C88-D643BAB099A4}" dt="2025-01-17T00:24:29.367" v="88" actId="1076"/>
          <ac:spMkLst>
            <pc:docMk/>
            <pc:sldMk cId="849039710" sldId="259"/>
            <ac:spMk id="5" creationId="{0FAEAAE8-0261-1D62-31A8-FB53C1968A0C}"/>
          </ac:spMkLst>
        </pc:spChg>
      </pc:sldChg>
    </pc:docChg>
  </pc:docChgLst>
  <pc:docChgLst>
    <pc:chgData name="Debrah King" userId="cbe2573e-6a30-4c3d-a86e-a934fffc2739" providerId="ADAL" clId="{FDA6E32D-7EE7-4F97-88A9-6A999AAF0966}"/>
    <pc:docChg chg="custSel addSld delSld modSld">
      <pc:chgData name="Debrah King" userId="cbe2573e-6a30-4c3d-a86e-a934fffc2739" providerId="ADAL" clId="{FDA6E32D-7EE7-4F97-88A9-6A999AAF0966}" dt="2025-03-12T07:19:11.271" v="10" actId="478"/>
      <pc:docMkLst>
        <pc:docMk/>
      </pc:docMkLst>
      <pc:sldChg chg="delSp del delDesignElem">
        <pc:chgData name="Debrah King" userId="cbe2573e-6a30-4c3d-a86e-a934fffc2739" providerId="ADAL" clId="{FDA6E32D-7EE7-4F97-88A9-6A999AAF0966}" dt="2025-03-12T07:18:57.471" v="3" actId="2696"/>
        <pc:sldMkLst>
          <pc:docMk/>
          <pc:sldMk cId="1809422134" sldId="256"/>
        </pc:sldMkLst>
        <pc:spChg chg="del">
          <ac:chgData name="Debrah King" userId="cbe2573e-6a30-4c3d-a86e-a934fffc2739" providerId="ADAL" clId="{FDA6E32D-7EE7-4F97-88A9-6A999AAF0966}" dt="2025-03-12T07:18:51.350" v="1"/>
          <ac:spMkLst>
            <pc:docMk/>
            <pc:sldMk cId="1809422134" sldId="256"/>
            <ac:spMk id="12" creationId="{22C6C9C9-83BF-4A6C-A1BF-C1735C61B4FF}"/>
          </ac:spMkLst>
        </pc:spChg>
      </pc:sldChg>
      <pc:sldChg chg="delSp mod">
        <pc:chgData name="Debrah King" userId="cbe2573e-6a30-4c3d-a86e-a934fffc2739" providerId="ADAL" clId="{FDA6E32D-7EE7-4F97-88A9-6A999AAF0966}" dt="2025-03-12T07:19:07.141" v="8" actId="478"/>
        <pc:sldMkLst>
          <pc:docMk/>
          <pc:sldMk cId="2128481908" sldId="258"/>
        </pc:sldMkLst>
        <pc:spChg chg="del">
          <ac:chgData name="Debrah King" userId="cbe2573e-6a30-4c3d-a86e-a934fffc2739" providerId="ADAL" clId="{FDA6E32D-7EE7-4F97-88A9-6A999AAF0966}" dt="2025-03-12T07:19:07.141" v="8" actId="478"/>
          <ac:spMkLst>
            <pc:docMk/>
            <pc:sldMk cId="2128481908" sldId="258"/>
            <ac:spMk id="3" creationId="{1B03AFA9-B228-3112-5270-06485F945C84}"/>
          </ac:spMkLst>
        </pc:spChg>
        <pc:spChg chg="del">
          <ac:chgData name="Debrah King" userId="cbe2573e-6a30-4c3d-a86e-a934fffc2739" providerId="ADAL" clId="{FDA6E32D-7EE7-4F97-88A9-6A999AAF0966}" dt="2025-03-12T07:19:07.141" v="8" actId="478"/>
          <ac:spMkLst>
            <pc:docMk/>
            <pc:sldMk cId="2128481908" sldId="258"/>
            <ac:spMk id="4" creationId="{A064D11A-CCA2-3980-5F68-C7921C1DFDBE}"/>
          </ac:spMkLst>
        </pc:spChg>
        <pc:picChg chg="del">
          <ac:chgData name="Debrah King" userId="cbe2573e-6a30-4c3d-a86e-a934fffc2739" providerId="ADAL" clId="{FDA6E32D-7EE7-4F97-88A9-6A999AAF0966}" dt="2025-03-12T07:19:05.035" v="7" actId="478"/>
          <ac:picMkLst>
            <pc:docMk/>
            <pc:sldMk cId="2128481908" sldId="258"/>
            <ac:picMk id="8" creationId="{E534096E-5C87-17EE-E44C-AB03AE9FDE62}"/>
          </ac:picMkLst>
        </pc:picChg>
      </pc:sldChg>
      <pc:sldChg chg="delSp mod">
        <pc:chgData name="Debrah King" userId="cbe2573e-6a30-4c3d-a86e-a934fffc2739" providerId="ADAL" clId="{FDA6E32D-7EE7-4F97-88A9-6A999AAF0966}" dt="2025-03-12T07:19:11.271" v="10" actId="478"/>
        <pc:sldMkLst>
          <pc:docMk/>
          <pc:sldMk cId="849039710" sldId="259"/>
        </pc:sldMkLst>
        <pc:spChg chg="del">
          <ac:chgData name="Debrah King" userId="cbe2573e-6a30-4c3d-a86e-a934fffc2739" providerId="ADAL" clId="{FDA6E32D-7EE7-4F97-88A9-6A999AAF0966}" dt="2025-03-12T07:19:11.271" v="10" actId="478"/>
          <ac:spMkLst>
            <pc:docMk/>
            <pc:sldMk cId="849039710" sldId="259"/>
            <ac:spMk id="3" creationId="{19D0BA52-D8FB-1D95-A037-734D8F7A2C17}"/>
          </ac:spMkLst>
        </pc:spChg>
        <pc:spChg chg="del">
          <ac:chgData name="Debrah King" userId="cbe2573e-6a30-4c3d-a86e-a934fffc2739" providerId="ADAL" clId="{FDA6E32D-7EE7-4F97-88A9-6A999AAF0966}" dt="2025-03-12T07:19:11.271" v="10" actId="478"/>
          <ac:spMkLst>
            <pc:docMk/>
            <pc:sldMk cId="849039710" sldId="259"/>
            <ac:spMk id="4" creationId="{C0E1E196-28F1-530D-7DD3-4CBA35378F45}"/>
          </ac:spMkLst>
        </pc:spChg>
        <pc:picChg chg="del">
          <ac:chgData name="Debrah King" userId="cbe2573e-6a30-4c3d-a86e-a934fffc2739" providerId="ADAL" clId="{FDA6E32D-7EE7-4F97-88A9-6A999AAF0966}" dt="2025-03-12T07:19:08.858" v="9" actId="478"/>
          <ac:picMkLst>
            <pc:docMk/>
            <pc:sldMk cId="849039710" sldId="259"/>
            <ac:picMk id="8" creationId="{CB1DCF09-A6F3-68D6-10FF-1061576F77D3}"/>
          </ac:picMkLst>
        </pc:picChg>
      </pc:sldChg>
      <pc:sldChg chg="delSp add mod">
        <pc:chgData name="Debrah King" userId="cbe2573e-6a30-4c3d-a86e-a934fffc2739" providerId="ADAL" clId="{FDA6E32D-7EE7-4F97-88A9-6A999AAF0966}" dt="2025-03-12T07:19:02.647" v="6" actId="478"/>
        <pc:sldMkLst>
          <pc:docMk/>
          <pc:sldMk cId="0" sldId="260"/>
        </pc:sldMkLst>
        <pc:spChg chg="del">
          <ac:chgData name="Debrah King" userId="cbe2573e-6a30-4c3d-a86e-a934fffc2739" providerId="ADAL" clId="{FDA6E32D-7EE7-4F97-88A9-6A999AAF0966}" dt="2025-03-12T07:19:00.640" v="4" actId="478"/>
          <ac:spMkLst>
            <pc:docMk/>
            <pc:sldMk cId="0" sldId="260"/>
            <ac:spMk id="2" creationId="{CE638EC1-A6C7-848E-402B-51B5D6808CBD}"/>
          </ac:spMkLst>
        </pc:spChg>
        <pc:spChg chg="del">
          <ac:chgData name="Debrah King" userId="cbe2573e-6a30-4c3d-a86e-a934fffc2739" providerId="ADAL" clId="{FDA6E32D-7EE7-4F97-88A9-6A999AAF0966}" dt="2025-03-12T07:19:02.647" v="6" actId="478"/>
          <ac:spMkLst>
            <pc:docMk/>
            <pc:sldMk cId="0" sldId="260"/>
            <ac:spMk id="3" creationId="{A6986747-444A-254C-A4D7-943B7438DDE9}"/>
          </ac:spMkLst>
        </pc:spChg>
        <pc:spChg chg="del">
          <ac:chgData name="Debrah King" userId="cbe2573e-6a30-4c3d-a86e-a934fffc2739" providerId="ADAL" clId="{FDA6E32D-7EE7-4F97-88A9-6A999AAF0966}" dt="2025-03-12T07:19:01.283" v="5" actId="478"/>
          <ac:spMkLst>
            <pc:docMk/>
            <pc:sldMk cId="0" sldId="260"/>
            <ac:spMk id="7" creationId="{6AB988A0-AAE1-AA70-2B8E-34E9C8687981}"/>
          </ac:spMkLst>
        </pc:spChg>
      </pc:sldChg>
      <pc:sldMasterChg chg="delSldLayout">
        <pc:chgData name="Debrah King" userId="cbe2573e-6a30-4c3d-a86e-a934fffc2739" providerId="ADAL" clId="{FDA6E32D-7EE7-4F97-88A9-6A999AAF0966}" dt="2025-03-12T07:18:57.471" v="3" actId="2696"/>
        <pc:sldMasterMkLst>
          <pc:docMk/>
          <pc:sldMasterMk cId="2865772151" sldId="2147483660"/>
        </pc:sldMasterMkLst>
        <pc:sldLayoutChg chg="del">
          <pc:chgData name="Debrah King" userId="cbe2573e-6a30-4c3d-a86e-a934fffc2739" providerId="ADAL" clId="{FDA6E32D-7EE7-4F97-88A9-6A999AAF0966}" dt="2025-03-12T07:18:57.471" v="3" actId="2696"/>
          <pc:sldLayoutMkLst>
            <pc:docMk/>
            <pc:sldMasterMk cId="2865772151" sldId="2147483660"/>
            <pc:sldLayoutMk cId="546652724" sldId="214748366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AFC582-0227-4110-B09D-0D90E2E7602B}" type="datetimeFigureOut">
              <a:rPr lang="en-AU" smtClean="0"/>
              <a:t>12/03/2025</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1355D8-7BB9-4916-BB8C-9699219EFF02}" type="slidenum">
              <a:rPr lang="en-AU" smtClean="0"/>
              <a:t>‹#›</a:t>
            </a:fld>
            <a:endParaRPr lang="en-AU"/>
          </a:p>
        </p:txBody>
      </p:sp>
    </p:spTree>
    <p:extLst>
      <p:ext uri="{BB962C8B-B14F-4D97-AF65-F5344CB8AC3E}">
        <p14:creationId xmlns:p14="http://schemas.microsoft.com/office/powerpoint/2010/main" val="3558042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A1FAC2FE-9BDF-482A-A67B-01A24B655D9F}" type="slidenum">
              <a:rPr lang="en-AU" smtClean="0"/>
              <a:t>1</a:t>
            </a:fld>
            <a:endParaRPr lang="en-AU"/>
          </a:p>
        </p:txBody>
      </p:sp>
    </p:spTree>
    <p:extLst>
      <p:ext uri="{BB962C8B-B14F-4D97-AF65-F5344CB8AC3E}">
        <p14:creationId xmlns:p14="http://schemas.microsoft.com/office/powerpoint/2010/main" val="16241270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over">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4240BE6-6A61-C8F9-3958-4D2CEDB3AA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Rectangle 4"/>
          <p:cNvSpPr/>
          <p:nvPr/>
        </p:nvSpPr>
        <p:spPr>
          <a:xfrm>
            <a:off x="0" y="6405331"/>
            <a:ext cx="12192000" cy="45266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2400"/>
          </a:p>
        </p:txBody>
      </p:sp>
      <p:pic>
        <p:nvPicPr>
          <p:cNvPr id="8" name="Picture 7">
            <a:extLst>
              <a:ext uri="{FF2B5EF4-FFF2-40B4-BE49-F238E27FC236}">
                <a16:creationId xmlns:a16="http://schemas.microsoft.com/office/drawing/2014/main" id="{CCABB102-706C-02C5-D2E1-1CCF04DF83A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24192" y="164637"/>
            <a:ext cx="3264363" cy="4005064"/>
          </a:xfrm>
          <a:prstGeom prst="rect">
            <a:avLst/>
          </a:prstGeom>
        </p:spPr>
      </p:pic>
      <p:pic>
        <p:nvPicPr>
          <p:cNvPr id="11" name="Picture 10">
            <a:extLst>
              <a:ext uri="{FF2B5EF4-FFF2-40B4-BE49-F238E27FC236}">
                <a16:creationId xmlns:a16="http://schemas.microsoft.com/office/drawing/2014/main" id="{C044EBDD-0E01-69DA-0C88-E6507FA4CB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539333"/>
            <a:ext cx="3401304" cy="4318668"/>
          </a:xfrm>
          <a:prstGeom prst="rect">
            <a:avLst/>
          </a:prstGeom>
        </p:spPr>
      </p:pic>
      <p:pic>
        <p:nvPicPr>
          <p:cNvPr id="9" name="Picture 8">
            <a:extLst>
              <a:ext uri="{FF2B5EF4-FFF2-40B4-BE49-F238E27FC236}">
                <a16:creationId xmlns:a16="http://schemas.microsoft.com/office/drawing/2014/main" id="{9292A4E4-FCB8-686D-B272-A319E1F9CB8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064219" y="6493325"/>
            <a:ext cx="2880320" cy="276681"/>
          </a:xfrm>
          <a:prstGeom prst="rect">
            <a:avLst/>
          </a:prstGeom>
        </p:spPr>
      </p:pic>
    </p:spTree>
    <p:extLst>
      <p:ext uri="{BB962C8B-B14F-4D97-AF65-F5344CB8AC3E}">
        <p14:creationId xmlns:p14="http://schemas.microsoft.com/office/powerpoint/2010/main" val="2316507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Light">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03D7C9-ACEC-B72D-F39A-23AB62D9B239}"/>
              </a:ext>
            </a:extLst>
          </p:cNvPr>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en-US"/>
              <a:t>Click to edit Master title style</a:t>
            </a:r>
            <a:endParaRPr lang="en-AU" dirty="0"/>
          </a:p>
        </p:txBody>
      </p:sp>
      <p:sp>
        <p:nvSpPr>
          <p:cNvPr id="4" name="Text Placeholder 2">
            <a:extLst>
              <a:ext uri="{FF2B5EF4-FFF2-40B4-BE49-F238E27FC236}">
                <a16:creationId xmlns:a16="http://schemas.microsoft.com/office/drawing/2014/main" id="{8E4FF9D1-F123-847A-4B3B-F704014C3068}"/>
              </a:ext>
            </a:extLst>
          </p:cNvPr>
          <p:cNvSpPr>
            <a:spLocks noGrp="1"/>
          </p:cNvSpPr>
          <p:nvPr>
            <p:ph idx="1"/>
          </p:nvPr>
        </p:nvSpPr>
        <p:spPr>
          <a:xfrm>
            <a:off x="609600" y="1600201"/>
            <a:ext cx="10972800" cy="4525963"/>
          </a:xfrm>
          <a:prstGeom prst="rect">
            <a:avLst/>
          </a:prstGeom>
        </p:spPr>
        <p:txBody>
          <a:bodyPr vert="horz" lIns="91440" tIns="45720" rIns="91440" bIns="45720" rtlCol="0">
            <a:normAutofit/>
          </a:bodyPr>
          <a:lstStyle>
            <a:lvl1pPr>
              <a:defRPr>
                <a:solidFill>
                  <a:schemeClr val="accent6">
                    <a:lumMod val="50000"/>
                  </a:schemeClr>
                </a:solidFill>
              </a:defRPr>
            </a:lvl1pPr>
            <a:lvl2pPr>
              <a:defRPr>
                <a:solidFill>
                  <a:schemeClr val="accent6">
                    <a:lumMod val="50000"/>
                  </a:schemeClr>
                </a:solidFill>
              </a:defRPr>
            </a:lvl2pPr>
            <a:lvl3pPr>
              <a:defRPr>
                <a:solidFill>
                  <a:schemeClr val="accent6">
                    <a:lumMod val="50000"/>
                  </a:schemeClr>
                </a:solidFill>
              </a:defRPr>
            </a:lvl3pPr>
            <a:lvl4pPr>
              <a:defRPr>
                <a:solidFill>
                  <a:schemeClr val="accent6">
                    <a:lumMod val="50000"/>
                  </a:schemeClr>
                </a:solidFill>
              </a:defRPr>
            </a:lvl4pPr>
            <a:lvl5pPr>
              <a:defRPr>
                <a:solidFill>
                  <a:schemeClr val="accent6">
                    <a:lumMod val="50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3606902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ark">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1CEE863A-B714-E027-2308-395170613217}"/>
              </a:ext>
            </a:extLst>
          </p:cNvPr>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en-US"/>
              <a:t>Click to edit Master title style</a:t>
            </a:r>
            <a:endParaRPr lang="en-AU" dirty="0"/>
          </a:p>
        </p:txBody>
      </p:sp>
      <p:sp>
        <p:nvSpPr>
          <p:cNvPr id="8" name="Text Placeholder 2">
            <a:extLst>
              <a:ext uri="{FF2B5EF4-FFF2-40B4-BE49-F238E27FC236}">
                <a16:creationId xmlns:a16="http://schemas.microsoft.com/office/drawing/2014/main" id="{FE0FC485-25A4-3D13-3E3C-319EF61B4171}"/>
              </a:ext>
            </a:extLst>
          </p:cNvPr>
          <p:cNvSpPr>
            <a:spLocks noGrp="1"/>
          </p:cNvSpPr>
          <p:nvPr>
            <p:ph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2729615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a:t>Click to edit Master title style</a:t>
            </a:r>
            <a:endParaRPr lang="en-AU" dirty="0"/>
          </a:p>
        </p:txBody>
      </p:sp>
      <p:sp>
        <p:nvSpPr>
          <p:cNvPr id="3" name="Content Placeholder 2"/>
          <p:cNvSpPr>
            <a:spLocks noGrp="1"/>
          </p:cNvSpPr>
          <p:nvPr>
            <p:ph sz="half" idx="1"/>
          </p:nvPr>
        </p:nvSpPr>
        <p:spPr>
          <a:xfrm>
            <a:off x="609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6197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a:xfrm>
            <a:off x="609600" y="6381328"/>
            <a:ext cx="2844800" cy="365125"/>
          </a:xfrm>
          <a:prstGeom prst="rect">
            <a:avLst/>
          </a:prstGeom>
        </p:spPr>
        <p:txBody>
          <a:bodyPr/>
          <a:lstStyle/>
          <a:p>
            <a:fld id="{78D7F7D9-8027-476A-8786-A68ABC739A45}" type="datetimeFigureOut">
              <a:rPr lang="en-AU" smtClean="0"/>
              <a:t>12/03/2025</a:t>
            </a:fld>
            <a:endParaRPr lang="en-AU"/>
          </a:p>
        </p:txBody>
      </p:sp>
      <p:sp>
        <p:nvSpPr>
          <p:cNvPr id="6" name="Footer Placeholder 5"/>
          <p:cNvSpPr>
            <a:spLocks noGrp="1"/>
          </p:cNvSpPr>
          <p:nvPr>
            <p:ph type="ftr" sz="quarter" idx="11"/>
          </p:nvPr>
        </p:nvSpPr>
        <p:spPr>
          <a:xfrm>
            <a:off x="4165600" y="6381328"/>
            <a:ext cx="3860800" cy="365125"/>
          </a:xfrm>
          <a:prstGeom prst="rect">
            <a:avLst/>
          </a:prstGeom>
        </p:spPr>
        <p:txBody>
          <a:bodyPr/>
          <a:lstStyle/>
          <a:p>
            <a:endParaRPr lang="en-AU"/>
          </a:p>
        </p:txBody>
      </p:sp>
      <p:sp>
        <p:nvSpPr>
          <p:cNvPr id="7" name="Slide Number Placeholder 6"/>
          <p:cNvSpPr>
            <a:spLocks noGrp="1"/>
          </p:cNvSpPr>
          <p:nvPr>
            <p:ph type="sldNum" sz="quarter" idx="12"/>
          </p:nvPr>
        </p:nvSpPr>
        <p:spPr>
          <a:xfrm>
            <a:off x="8737600" y="6381328"/>
            <a:ext cx="2844800" cy="365125"/>
          </a:xfrm>
          <a:prstGeom prst="rect">
            <a:avLst/>
          </a:prstGeom>
        </p:spPr>
        <p:txBody>
          <a:bodyPr/>
          <a:lstStyle/>
          <a:p>
            <a:fld id="{04228453-5F12-43C2-B185-A9B2407F7426}" type="slidenum">
              <a:rPr lang="en-AU" smtClean="0"/>
              <a:t>‹#›</a:t>
            </a:fld>
            <a:endParaRPr lang="en-AU"/>
          </a:p>
        </p:txBody>
      </p:sp>
    </p:spTree>
    <p:extLst>
      <p:ext uri="{BB962C8B-B14F-4D97-AF65-F5344CB8AC3E}">
        <p14:creationId xmlns:p14="http://schemas.microsoft.com/office/powerpoint/2010/main" val="4256559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a:t>Click to edit Master title style</a:t>
            </a:r>
            <a:endParaRPr lang="en-AU" dirty="0"/>
          </a:p>
        </p:txBody>
      </p:sp>
      <p:sp>
        <p:nvSpPr>
          <p:cNvPr id="3" name="Date Placeholder 2"/>
          <p:cNvSpPr>
            <a:spLocks noGrp="1"/>
          </p:cNvSpPr>
          <p:nvPr>
            <p:ph type="dt" sz="half" idx="10"/>
          </p:nvPr>
        </p:nvSpPr>
        <p:spPr>
          <a:xfrm>
            <a:off x="609600" y="6381328"/>
            <a:ext cx="2844800" cy="365125"/>
          </a:xfrm>
          <a:prstGeom prst="rect">
            <a:avLst/>
          </a:prstGeom>
        </p:spPr>
        <p:txBody>
          <a:bodyPr/>
          <a:lstStyle/>
          <a:p>
            <a:fld id="{78D7F7D9-8027-476A-8786-A68ABC739A45}" type="datetimeFigureOut">
              <a:rPr lang="en-AU" smtClean="0"/>
              <a:t>12/03/2025</a:t>
            </a:fld>
            <a:endParaRPr lang="en-AU"/>
          </a:p>
        </p:txBody>
      </p:sp>
      <p:sp>
        <p:nvSpPr>
          <p:cNvPr id="4" name="Footer Placeholder 3"/>
          <p:cNvSpPr>
            <a:spLocks noGrp="1"/>
          </p:cNvSpPr>
          <p:nvPr>
            <p:ph type="ftr" sz="quarter" idx="11"/>
          </p:nvPr>
        </p:nvSpPr>
        <p:spPr>
          <a:xfrm>
            <a:off x="4165600" y="6381328"/>
            <a:ext cx="3860800" cy="365125"/>
          </a:xfrm>
          <a:prstGeom prst="rect">
            <a:avLst/>
          </a:prstGeom>
        </p:spPr>
        <p:txBody>
          <a:bodyPr/>
          <a:lstStyle/>
          <a:p>
            <a:endParaRPr lang="en-AU"/>
          </a:p>
        </p:txBody>
      </p:sp>
      <p:sp>
        <p:nvSpPr>
          <p:cNvPr id="5" name="Slide Number Placeholder 4"/>
          <p:cNvSpPr>
            <a:spLocks noGrp="1"/>
          </p:cNvSpPr>
          <p:nvPr>
            <p:ph type="sldNum" sz="quarter" idx="12"/>
          </p:nvPr>
        </p:nvSpPr>
        <p:spPr>
          <a:xfrm>
            <a:off x="8737600" y="6381328"/>
            <a:ext cx="2844800" cy="365125"/>
          </a:xfrm>
          <a:prstGeom prst="rect">
            <a:avLst/>
          </a:prstGeom>
        </p:spPr>
        <p:txBody>
          <a:bodyPr/>
          <a:lstStyle/>
          <a:p>
            <a:fld id="{04228453-5F12-43C2-B185-A9B2407F7426}" type="slidenum">
              <a:rPr lang="en-AU" smtClean="0"/>
              <a:t>‹#›</a:t>
            </a:fld>
            <a:endParaRPr lang="en-AU"/>
          </a:p>
        </p:txBody>
      </p:sp>
    </p:spTree>
    <p:extLst>
      <p:ext uri="{BB962C8B-B14F-4D97-AF65-F5344CB8AC3E}">
        <p14:creationId xmlns:p14="http://schemas.microsoft.com/office/powerpoint/2010/main" val="4071390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81328"/>
            <a:ext cx="2844800" cy="365125"/>
          </a:xfrm>
          <a:prstGeom prst="rect">
            <a:avLst/>
          </a:prstGeom>
        </p:spPr>
        <p:txBody>
          <a:bodyPr/>
          <a:lstStyle/>
          <a:p>
            <a:fld id="{78D7F7D9-8027-476A-8786-A68ABC739A45}" type="datetimeFigureOut">
              <a:rPr lang="en-AU" smtClean="0"/>
              <a:t>12/03/2025</a:t>
            </a:fld>
            <a:endParaRPr lang="en-AU"/>
          </a:p>
        </p:txBody>
      </p:sp>
      <p:sp>
        <p:nvSpPr>
          <p:cNvPr id="3" name="Footer Placeholder 2"/>
          <p:cNvSpPr>
            <a:spLocks noGrp="1"/>
          </p:cNvSpPr>
          <p:nvPr>
            <p:ph type="ftr" sz="quarter" idx="11"/>
          </p:nvPr>
        </p:nvSpPr>
        <p:spPr>
          <a:xfrm>
            <a:off x="4165600" y="6381328"/>
            <a:ext cx="3860800" cy="365125"/>
          </a:xfrm>
          <a:prstGeom prst="rect">
            <a:avLst/>
          </a:prstGeom>
        </p:spPr>
        <p:txBody>
          <a:bodyPr/>
          <a:lstStyle/>
          <a:p>
            <a:endParaRPr lang="en-AU"/>
          </a:p>
        </p:txBody>
      </p:sp>
      <p:sp>
        <p:nvSpPr>
          <p:cNvPr id="4" name="Slide Number Placeholder 3"/>
          <p:cNvSpPr>
            <a:spLocks noGrp="1"/>
          </p:cNvSpPr>
          <p:nvPr>
            <p:ph type="sldNum" sz="quarter" idx="12"/>
          </p:nvPr>
        </p:nvSpPr>
        <p:spPr>
          <a:xfrm>
            <a:off x="8737600" y="6381328"/>
            <a:ext cx="2844800" cy="365125"/>
          </a:xfrm>
          <a:prstGeom prst="rect">
            <a:avLst/>
          </a:prstGeom>
        </p:spPr>
        <p:txBody>
          <a:bodyPr/>
          <a:lstStyle/>
          <a:p>
            <a:fld id="{04228453-5F12-43C2-B185-A9B2407F7426}" type="slidenum">
              <a:rPr lang="en-AU" smtClean="0"/>
              <a:t>‹#›</a:t>
            </a:fld>
            <a:endParaRPr lang="en-AU"/>
          </a:p>
        </p:txBody>
      </p:sp>
    </p:spTree>
    <p:extLst>
      <p:ext uri="{BB962C8B-B14F-4D97-AF65-F5344CB8AC3E}">
        <p14:creationId xmlns:p14="http://schemas.microsoft.com/office/powerpoint/2010/main" val="4201805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667" b="1"/>
            </a:lvl1pPr>
          </a:lstStyle>
          <a:p>
            <a:r>
              <a:rPr lang="en-US"/>
              <a:t>Click to edit Master title style</a:t>
            </a:r>
            <a:endParaRPr lang="en-AU"/>
          </a:p>
        </p:txBody>
      </p:sp>
      <p:sp>
        <p:nvSpPr>
          <p:cNvPr id="3" name="Content Placeholder 2"/>
          <p:cNvSpPr>
            <a:spLocks noGrp="1"/>
          </p:cNvSpPr>
          <p:nvPr>
            <p:ph idx="1"/>
          </p:nvPr>
        </p:nvSpPr>
        <p:spPr>
          <a:xfrm>
            <a:off x="4766733" y="273052"/>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a:xfrm>
            <a:off x="609600" y="6381328"/>
            <a:ext cx="2844800" cy="365125"/>
          </a:xfrm>
          <a:prstGeom prst="rect">
            <a:avLst/>
          </a:prstGeom>
        </p:spPr>
        <p:txBody>
          <a:bodyPr/>
          <a:lstStyle/>
          <a:p>
            <a:fld id="{78D7F7D9-8027-476A-8786-A68ABC739A45}" type="datetimeFigureOut">
              <a:rPr lang="en-AU" smtClean="0"/>
              <a:t>12/03/2025</a:t>
            </a:fld>
            <a:endParaRPr lang="en-AU"/>
          </a:p>
        </p:txBody>
      </p:sp>
      <p:sp>
        <p:nvSpPr>
          <p:cNvPr id="6" name="Footer Placeholder 5"/>
          <p:cNvSpPr>
            <a:spLocks noGrp="1"/>
          </p:cNvSpPr>
          <p:nvPr>
            <p:ph type="ftr" sz="quarter" idx="11"/>
          </p:nvPr>
        </p:nvSpPr>
        <p:spPr>
          <a:xfrm>
            <a:off x="4165600" y="6381328"/>
            <a:ext cx="3860800" cy="365125"/>
          </a:xfrm>
          <a:prstGeom prst="rect">
            <a:avLst/>
          </a:prstGeom>
        </p:spPr>
        <p:txBody>
          <a:bodyPr/>
          <a:lstStyle/>
          <a:p>
            <a:endParaRPr lang="en-AU"/>
          </a:p>
        </p:txBody>
      </p:sp>
      <p:sp>
        <p:nvSpPr>
          <p:cNvPr id="7" name="Slide Number Placeholder 6"/>
          <p:cNvSpPr>
            <a:spLocks noGrp="1"/>
          </p:cNvSpPr>
          <p:nvPr>
            <p:ph type="sldNum" sz="quarter" idx="12"/>
          </p:nvPr>
        </p:nvSpPr>
        <p:spPr>
          <a:xfrm>
            <a:off x="8737600" y="6381328"/>
            <a:ext cx="2844800" cy="365125"/>
          </a:xfrm>
          <a:prstGeom prst="rect">
            <a:avLst/>
          </a:prstGeom>
        </p:spPr>
        <p:txBody>
          <a:bodyPr/>
          <a:lstStyle/>
          <a:p>
            <a:fld id="{04228453-5F12-43C2-B185-A9B2407F7426}" type="slidenum">
              <a:rPr lang="en-AU" smtClean="0"/>
              <a:t>‹#›</a:t>
            </a:fld>
            <a:endParaRPr lang="en-AU"/>
          </a:p>
        </p:txBody>
      </p:sp>
    </p:spTree>
    <p:extLst>
      <p:ext uri="{BB962C8B-B14F-4D97-AF65-F5344CB8AC3E}">
        <p14:creationId xmlns:p14="http://schemas.microsoft.com/office/powerpoint/2010/main" val="1260760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667" b="1"/>
            </a:lvl1pPr>
          </a:lstStyle>
          <a:p>
            <a:r>
              <a:rPr lang="en-US"/>
              <a:t>Click to edit Master title style</a:t>
            </a:r>
            <a:endParaRPr lang="en-AU"/>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AU"/>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a:xfrm>
            <a:off x="609600" y="6381328"/>
            <a:ext cx="2844800" cy="365125"/>
          </a:xfrm>
          <a:prstGeom prst="rect">
            <a:avLst/>
          </a:prstGeom>
        </p:spPr>
        <p:txBody>
          <a:bodyPr/>
          <a:lstStyle/>
          <a:p>
            <a:fld id="{78D7F7D9-8027-476A-8786-A68ABC739A45}" type="datetimeFigureOut">
              <a:rPr lang="en-AU" smtClean="0"/>
              <a:t>12/03/2025</a:t>
            </a:fld>
            <a:endParaRPr lang="en-AU"/>
          </a:p>
        </p:txBody>
      </p:sp>
      <p:sp>
        <p:nvSpPr>
          <p:cNvPr id="6" name="Footer Placeholder 5"/>
          <p:cNvSpPr>
            <a:spLocks noGrp="1"/>
          </p:cNvSpPr>
          <p:nvPr>
            <p:ph type="ftr" sz="quarter" idx="11"/>
          </p:nvPr>
        </p:nvSpPr>
        <p:spPr>
          <a:xfrm>
            <a:off x="4165600" y="6381328"/>
            <a:ext cx="3860800" cy="365125"/>
          </a:xfrm>
          <a:prstGeom prst="rect">
            <a:avLst/>
          </a:prstGeom>
        </p:spPr>
        <p:txBody>
          <a:bodyPr/>
          <a:lstStyle/>
          <a:p>
            <a:endParaRPr lang="en-AU"/>
          </a:p>
        </p:txBody>
      </p:sp>
      <p:sp>
        <p:nvSpPr>
          <p:cNvPr id="7" name="Slide Number Placeholder 6"/>
          <p:cNvSpPr>
            <a:spLocks noGrp="1"/>
          </p:cNvSpPr>
          <p:nvPr>
            <p:ph type="sldNum" sz="quarter" idx="12"/>
          </p:nvPr>
        </p:nvSpPr>
        <p:spPr>
          <a:xfrm>
            <a:off x="8737600" y="6381328"/>
            <a:ext cx="2844800" cy="365125"/>
          </a:xfrm>
          <a:prstGeom prst="rect">
            <a:avLst/>
          </a:prstGeom>
        </p:spPr>
        <p:txBody>
          <a:bodyPr/>
          <a:lstStyle/>
          <a:p>
            <a:fld id="{04228453-5F12-43C2-B185-A9B2407F7426}" type="slidenum">
              <a:rPr lang="en-AU" smtClean="0"/>
              <a:t>‹#›</a:t>
            </a:fld>
            <a:endParaRPr lang="en-AU"/>
          </a:p>
        </p:txBody>
      </p:sp>
    </p:spTree>
    <p:extLst>
      <p:ext uri="{BB962C8B-B14F-4D97-AF65-F5344CB8AC3E}">
        <p14:creationId xmlns:p14="http://schemas.microsoft.com/office/powerpoint/2010/main" val="1627246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AE599DE-1B0D-3963-3732-FD436FA3D489}"/>
              </a:ext>
            </a:extLst>
          </p:cNvPr>
          <p:cNvSpPr/>
          <p:nvPr/>
        </p:nvSpPr>
        <p:spPr>
          <a:xfrm>
            <a:off x="0" y="6405331"/>
            <a:ext cx="12192000" cy="45266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2400"/>
          </a:p>
        </p:txBody>
      </p:sp>
      <p:sp>
        <p:nvSpPr>
          <p:cNvPr id="2" name="Title Placeholder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en-US"/>
              <a:t>Click to edit Master title style</a:t>
            </a:r>
            <a:endParaRPr lang="en-AU"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pic>
        <p:nvPicPr>
          <p:cNvPr id="11" name="Picture 10"/>
          <p:cNvPicPr>
            <a:picLocks noChangeAspect="1"/>
          </p:cNvPicPr>
          <p:nvPr/>
        </p:nvPicPr>
        <p:blipFill>
          <a:blip r:embed="rId10">
            <a:extLst>
              <a:ext uri="{28A0092B-C50C-407E-A947-70E740481C1C}">
                <a14:useLocalDpi xmlns:a14="http://schemas.microsoft.com/office/drawing/2010/main" val="0"/>
              </a:ext>
            </a:extLst>
          </a:blip>
          <a:srcRect l="139" r="139"/>
          <a:stretch/>
        </p:blipFill>
        <p:spPr>
          <a:xfrm>
            <a:off x="8564811" y="960107"/>
            <a:ext cx="3623524" cy="5541235"/>
          </a:xfrm>
          <a:prstGeom prst="rect">
            <a:avLst/>
          </a:prstGeom>
        </p:spPr>
      </p:pic>
      <p:pic>
        <p:nvPicPr>
          <p:cNvPr id="4" name="Picture 3">
            <a:extLst>
              <a:ext uri="{FF2B5EF4-FFF2-40B4-BE49-F238E27FC236}">
                <a16:creationId xmlns:a16="http://schemas.microsoft.com/office/drawing/2014/main" id="{C12ECA48-EEE8-B81C-E2A8-BDA06975A100}"/>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27381" y="6501342"/>
            <a:ext cx="2880320" cy="276681"/>
          </a:xfrm>
          <a:prstGeom prst="rect">
            <a:avLst/>
          </a:prstGeom>
        </p:spPr>
      </p:pic>
    </p:spTree>
    <p:extLst>
      <p:ext uri="{BB962C8B-B14F-4D97-AF65-F5344CB8AC3E}">
        <p14:creationId xmlns:p14="http://schemas.microsoft.com/office/powerpoint/2010/main" val="28657721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lgn="l" defTabSz="1219170" rtl="0" eaLnBrk="1" latinLnBrk="0" hangingPunct="1">
        <a:spcBef>
          <a:spcPct val="0"/>
        </a:spcBef>
        <a:buNone/>
        <a:defRPr sz="5867" b="1" kern="1200">
          <a:solidFill>
            <a:schemeClr val="accent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731A138-3A78-1A46-7412-03B7595349C9}"/>
              </a:ext>
            </a:extLst>
          </p:cNvPr>
          <p:cNvSpPr txBox="1"/>
          <p:nvPr/>
        </p:nvSpPr>
        <p:spPr>
          <a:xfrm>
            <a:off x="512430" y="415430"/>
            <a:ext cx="6324597"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400" b="1" dirty="0">
                <a:solidFill>
                  <a:srgbClr val="E99843"/>
                </a:solidFill>
                <a:latin typeface="Calibri"/>
              </a:rPr>
              <a:t>Speaker Disclosure</a:t>
            </a:r>
            <a:endParaRPr kumimoji="0" lang="en-AU" sz="4400" b="1" i="0" u="none" strike="noStrike" kern="1200" cap="none" spc="0" normalizeH="0" baseline="0" noProof="0" dirty="0">
              <a:ln>
                <a:noFill/>
              </a:ln>
              <a:solidFill>
                <a:srgbClr val="E99843"/>
              </a:solidFill>
              <a:effectLst/>
              <a:uLnTx/>
              <a:uFillTx/>
              <a:latin typeface="Calibri"/>
              <a:ea typeface="+mn-ea"/>
              <a:cs typeface="+mn-cs"/>
            </a:endParaRPr>
          </a:p>
        </p:txBody>
      </p:sp>
      <p:sp>
        <p:nvSpPr>
          <p:cNvPr id="5" name="TextBox 6">
            <a:extLst>
              <a:ext uri="{FF2B5EF4-FFF2-40B4-BE49-F238E27FC236}">
                <a16:creationId xmlns:a16="http://schemas.microsoft.com/office/drawing/2014/main" id="{790DAD23-B6E4-5710-6A90-0757FA67ED9A}"/>
              </a:ext>
            </a:extLst>
          </p:cNvPr>
          <p:cNvSpPr txBox="1">
            <a:spLocks noChangeArrowheads="1"/>
          </p:cNvSpPr>
          <p:nvPr/>
        </p:nvSpPr>
        <p:spPr bwMode="auto">
          <a:xfrm>
            <a:off x="512430" y="1915177"/>
            <a:ext cx="9067505" cy="3261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pPr>
            <a:r>
              <a:rPr lang="en-US" altLang="en-US" sz="2800" dirty="0"/>
              <a:t>The presenter has advised that the following presentation will NOT include discussion on any commercial products or service and that there are NO financial interests or relationships with any of the Commercial Supporters of this years ASM.</a:t>
            </a:r>
          </a:p>
        </p:txBody>
      </p:sp>
    </p:spTree>
    <p:extLst>
      <p:ext uri="{BB962C8B-B14F-4D97-AF65-F5344CB8AC3E}">
        <p14:creationId xmlns:p14="http://schemas.microsoft.com/office/powerpoint/2010/main" val="2128481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919F4D-259D-3350-5254-F4763A2CA90F}"/>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FE394E20-E3FE-3736-8E2A-5F389B47916B}"/>
              </a:ext>
            </a:extLst>
          </p:cNvPr>
          <p:cNvSpPr txBox="1"/>
          <p:nvPr/>
        </p:nvSpPr>
        <p:spPr>
          <a:xfrm>
            <a:off x="512430" y="415430"/>
            <a:ext cx="6324597"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400" b="1" dirty="0">
                <a:solidFill>
                  <a:srgbClr val="E99843"/>
                </a:solidFill>
                <a:latin typeface="Calibri"/>
              </a:rPr>
              <a:t>Speaker Disclosure</a:t>
            </a:r>
            <a:endParaRPr kumimoji="0" lang="en-AU" sz="4400" b="1" i="0" u="none" strike="noStrike" kern="1200" cap="none" spc="0" normalizeH="0" baseline="0" noProof="0" dirty="0">
              <a:ln>
                <a:noFill/>
              </a:ln>
              <a:solidFill>
                <a:srgbClr val="E99843"/>
              </a:solidFill>
              <a:effectLst/>
              <a:uLnTx/>
              <a:uFillTx/>
              <a:latin typeface="Calibri"/>
              <a:ea typeface="+mn-ea"/>
              <a:cs typeface="+mn-cs"/>
            </a:endParaRPr>
          </a:p>
        </p:txBody>
      </p:sp>
      <p:sp>
        <p:nvSpPr>
          <p:cNvPr id="5" name="TextBox 6">
            <a:extLst>
              <a:ext uri="{FF2B5EF4-FFF2-40B4-BE49-F238E27FC236}">
                <a16:creationId xmlns:a16="http://schemas.microsoft.com/office/drawing/2014/main" id="{0FAEAAE8-0261-1D62-31A8-FB53C1968A0C}"/>
              </a:ext>
            </a:extLst>
          </p:cNvPr>
          <p:cNvSpPr txBox="1">
            <a:spLocks noChangeArrowheads="1"/>
          </p:cNvSpPr>
          <p:nvPr/>
        </p:nvSpPr>
        <p:spPr bwMode="auto">
          <a:xfrm>
            <a:off x="512430" y="1600301"/>
            <a:ext cx="9067505"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685800" indent="-685800">
              <a:buFont typeface="Arial" panose="020B0604020202020204" pitchFamily="34" charset="0"/>
              <a:buChar char="•"/>
              <a:defRPr/>
            </a:pPr>
            <a:r>
              <a:rPr lang="en-NZ" altLang="en-US" sz="2800" dirty="0"/>
              <a:t>In accordance with the policy of the Australasian Sleep Association the following presenter has indicated that they have a relationship which could be perceived as a real or apparent conflict of interest. The nature of the conflict is listed:</a:t>
            </a:r>
          </a:p>
          <a:p>
            <a:pPr>
              <a:defRPr/>
            </a:pPr>
            <a:endParaRPr lang="en-AU" sz="2800" dirty="0"/>
          </a:p>
          <a:p>
            <a:pPr marL="685800" indent="-685800">
              <a:buFont typeface="Arial" panose="020B0604020202020204" pitchFamily="34" charset="0"/>
              <a:buChar char="•"/>
              <a:defRPr/>
            </a:pPr>
            <a:r>
              <a:rPr lang="en-US" altLang="en-US" sz="2800" dirty="0">
                <a:solidFill>
                  <a:srgbClr val="6D5DA8"/>
                </a:solidFill>
              </a:rPr>
              <a:t>INSERT NATURE OF CONFLICT HERE </a:t>
            </a:r>
            <a:r>
              <a:rPr lang="en-US" altLang="en-US" sz="2800" dirty="0" err="1">
                <a:solidFill>
                  <a:srgbClr val="6D5DA8"/>
                </a:solidFill>
              </a:rPr>
              <a:t>ie</a:t>
            </a:r>
            <a:r>
              <a:rPr lang="en-US" altLang="en-US" sz="2800" dirty="0">
                <a:solidFill>
                  <a:srgbClr val="6D5DA8"/>
                </a:solidFill>
              </a:rPr>
              <a:t> Spokesperson for a particular Drug, Funding Grants from Companies </a:t>
            </a:r>
          </a:p>
        </p:txBody>
      </p:sp>
    </p:spTree>
    <p:extLst>
      <p:ext uri="{BB962C8B-B14F-4D97-AF65-F5344CB8AC3E}">
        <p14:creationId xmlns:p14="http://schemas.microsoft.com/office/powerpoint/2010/main" val="849039710"/>
      </p:ext>
    </p:extLst>
  </p:cSld>
  <p:clrMapOvr>
    <a:masterClrMapping/>
  </p:clrMapOvr>
</p:sld>
</file>

<file path=ppt/theme/theme1.xml><?xml version="1.0" encoding="utf-8"?>
<a:theme xmlns:a="http://schemas.openxmlformats.org/drawingml/2006/main" name="TSANZSRS2025-SpeakerTemplate-16x9">
  <a:themeElements>
    <a:clrScheme name="TSANZSRS2025">
      <a:dk1>
        <a:srgbClr val="002060"/>
      </a:dk1>
      <a:lt1>
        <a:sysClr val="window" lastClr="FFFFFF"/>
      </a:lt1>
      <a:dk2>
        <a:srgbClr val="6D5EA9"/>
      </a:dk2>
      <a:lt2>
        <a:srgbClr val="EEECE1"/>
      </a:lt2>
      <a:accent1>
        <a:srgbClr val="6DB2C7"/>
      </a:accent1>
      <a:accent2>
        <a:srgbClr val="6D5EA9"/>
      </a:accent2>
      <a:accent3>
        <a:srgbClr val="949FD0"/>
      </a:accent3>
      <a:accent4>
        <a:srgbClr val="E99843"/>
      </a:accent4>
      <a:accent5>
        <a:srgbClr val="636466"/>
      </a:accent5>
      <a:accent6>
        <a:srgbClr val="636466"/>
      </a:accent6>
      <a:hlink>
        <a:srgbClr val="636466"/>
      </a:hlink>
      <a:folHlink>
        <a:srgbClr val="63646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DB0B76CE105D459F58063C0D0B3831" ma:contentTypeVersion="18" ma:contentTypeDescription="Create a new document." ma:contentTypeScope="" ma:versionID="ffd3fbda9da9b847dae720d7a17716ff">
  <xsd:schema xmlns:xsd="http://www.w3.org/2001/XMLSchema" xmlns:xs="http://www.w3.org/2001/XMLSchema" xmlns:p="http://schemas.microsoft.com/office/2006/metadata/properties" xmlns:ns2="6911e96c-4cc4-42d5-8e43-f93924cf6a05" xmlns:ns3="9c8a2b7b-0bee-4c48-b0a6-23db8982d3bc" xmlns:ns4="cab52c9b-ab33-4221-8af9-54f8f2b86a80" targetNamespace="http://schemas.microsoft.com/office/2006/metadata/properties" ma:root="true" ma:fieldsID="a853da1d2a0a1f1bf4f12f247e460e66" ns2:_="" ns3:_="" ns4:_="">
    <xsd:import namespace="6911e96c-4cc4-42d5-8e43-f93924cf6a05"/>
    <xsd:import namespace="9c8a2b7b-0bee-4c48-b0a6-23db8982d3bc"/>
    <xsd:import namespace="cab52c9b-ab33-4221-8af9-54f8f2b86a8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EventHashCode" minOccurs="0"/>
                <xsd:element ref="ns2:MediaServiceGenerationTime" minOccurs="0"/>
                <xsd:element ref="ns2:MediaServiceAutoKeyPoints" minOccurs="0"/>
                <xsd:element ref="ns2:MediaServiceKeyPoints" minOccurs="0"/>
                <xsd:element ref="ns2:MediaLengthInSeconds"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11e96c-4cc4-42d5-8e43-f93924cf6a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f635817-86d4-483c-865d-47556d3f42d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c8a2b7b-0bee-4c48-b0a6-23db8982d3b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ab52c9b-ab33-4221-8af9-54f8f2b86a80"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1b321a2a-d050-4ca1-b64d-75ec18c39cb6}" ma:internalName="TaxCatchAll" ma:showField="CatchAllData" ma:web="cab52c9b-ab33-4221-8af9-54f8f2b86a8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ab52c9b-ab33-4221-8af9-54f8f2b86a80" xsi:nil="true"/>
    <lcf76f155ced4ddcb4097134ff3c332f xmlns="6911e96c-4cc4-42d5-8e43-f93924cf6a0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9EB18F4-C01F-458A-A8BA-B796EE31F7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11e96c-4cc4-42d5-8e43-f93924cf6a05"/>
    <ds:schemaRef ds:uri="9c8a2b7b-0bee-4c48-b0a6-23db8982d3bc"/>
    <ds:schemaRef ds:uri="cab52c9b-ab33-4221-8af9-54f8f2b86a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3917A07-1C51-4649-BF15-1093AF2E4725}">
  <ds:schemaRefs>
    <ds:schemaRef ds:uri="http://schemas.microsoft.com/sharepoint/v3/contenttype/forms"/>
  </ds:schemaRefs>
</ds:datastoreItem>
</file>

<file path=customXml/itemProps3.xml><?xml version="1.0" encoding="utf-8"?>
<ds:datastoreItem xmlns:ds="http://schemas.openxmlformats.org/officeDocument/2006/customXml" ds:itemID="{DE10B60A-2C49-449D-B4F8-F3DDDFCD0C8C}">
  <ds:schemaRefs>
    <ds:schemaRef ds:uri="http://schemas.microsoft.com/office/2006/metadata/properties"/>
    <ds:schemaRef ds:uri="http://purl.org/dc/dcmitype/"/>
    <ds:schemaRef ds:uri="http://schemas.microsoft.com/office/2006/documentManagement/types"/>
    <ds:schemaRef ds:uri="http://schemas.microsoft.com/office/infopath/2007/PartnerControls"/>
    <ds:schemaRef ds:uri="cab52c9b-ab33-4221-8af9-54f8f2b86a80"/>
    <ds:schemaRef ds:uri="9c8a2b7b-0bee-4c48-b0a6-23db8982d3bc"/>
    <ds:schemaRef ds:uri="6911e96c-4cc4-42d5-8e43-f93924cf6a05"/>
    <ds:schemaRef ds:uri="http://purl.org/dc/elements/1.1/"/>
    <ds:schemaRef ds:uri="http://purl.org/dc/terms/"/>
    <ds:schemaRef ds:uri="http://www.w3.org/XML/1998/namespace"/>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TSANZSRS2025-SpeakerTemplate-16x9</Template>
  <TotalTime>19</TotalTime>
  <Words>100</Words>
  <Application>Microsoft Office PowerPoint</Application>
  <PresentationFormat>Widescreen</PresentationFormat>
  <Paragraphs>7</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Aptos</vt:lpstr>
      <vt:lpstr>Arial</vt:lpstr>
      <vt:lpstr>Calibri</vt:lpstr>
      <vt:lpstr>TSANZSRS2025-SpeakerTemplate-16x9</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Debrah King</dc:creator>
  <cp:lastModifiedBy>Debrah King</cp:lastModifiedBy>
  <cp:revision>2</cp:revision>
  <dcterms:created xsi:type="dcterms:W3CDTF">2024-12-09T03:40:41Z</dcterms:created>
  <dcterms:modified xsi:type="dcterms:W3CDTF">2025-03-12T07:19:17Z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0x01010004DB0B76CE105D459F58063C0D0B3831</vt:lpwstr>
  </property>
  <property fmtid="{D5CDD505-2E9C-101B-9397-08002B2CF9AE}" pid="3" name="MediaServiceImageTags">
    <vt:lpwstr/>
  </property>
</Properties>
</file>