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A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936" y="10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D147CA-FA57-44B2-BB26-DBDDDA6288E0}" type="datetimeFigureOut">
              <a:rPr lang="en-AU" smtClean="0"/>
              <a:t>31/10/2024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FAC2FE-9BDF-482A-A67B-01A24B655D9F}" type="slidenum">
              <a:rPr lang="en-AU" smtClean="0"/>
              <a:t>‹#›</a:t>
            </a:fld>
            <a:endParaRPr lang="en-AU"/>
          </a:p>
        </p:txBody>
      </p:sp>
    </p:spTree>
    <p:extLst>
      <p:ext uri="{BB962C8B-B14F-4D97-AF65-F5344CB8AC3E}">
        <p14:creationId xmlns:p14="http://schemas.microsoft.com/office/powerpoint/2010/main" val="3702945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4240BE6-6A61-C8F9-3958-4D2CEDB3A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5" name="Rectangle 4"/>
          <p:cNvSpPr/>
          <p:nvPr userDrawn="1"/>
        </p:nvSpPr>
        <p:spPr>
          <a:xfrm>
            <a:off x="0" y="4803998"/>
            <a:ext cx="9144000" cy="3395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a:extLst>
              <a:ext uri="{FF2B5EF4-FFF2-40B4-BE49-F238E27FC236}">
                <a16:creationId xmlns:a16="http://schemas.microsoft.com/office/drawing/2014/main" id="{CCABB102-706C-02C5-D2E1-1CCF04DF83A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68144" y="123478"/>
            <a:ext cx="2448272" cy="3003798"/>
          </a:xfrm>
          <a:prstGeom prst="rect">
            <a:avLst/>
          </a:prstGeom>
        </p:spPr>
      </p:pic>
      <p:pic>
        <p:nvPicPr>
          <p:cNvPr id="11" name="Picture 10">
            <a:extLst>
              <a:ext uri="{FF2B5EF4-FFF2-40B4-BE49-F238E27FC236}">
                <a16:creationId xmlns:a16="http://schemas.microsoft.com/office/drawing/2014/main" id="{C044EBDD-0E01-69DA-0C88-E6507FA4CBF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1904499"/>
            <a:ext cx="2550978" cy="3239001"/>
          </a:xfrm>
          <a:prstGeom prst="rect">
            <a:avLst/>
          </a:prstGeom>
        </p:spPr>
      </p:pic>
      <p:pic>
        <p:nvPicPr>
          <p:cNvPr id="9" name="Picture 8">
            <a:extLst>
              <a:ext uri="{FF2B5EF4-FFF2-40B4-BE49-F238E27FC236}">
                <a16:creationId xmlns:a16="http://schemas.microsoft.com/office/drawing/2014/main" id="{9292A4E4-FCB8-686D-B272-A319E1F9CB8F}"/>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048164" y="4869993"/>
            <a:ext cx="2160240" cy="20751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ght">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03D7C9-ACEC-B72D-F39A-23AB62D9B239}"/>
              </a:ext>
            </a:extLst>
          </p:cNvPr>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4" name="Text Placeholder 2">
            <a:extLst>
              <a:ext uri="{FF2B5EF4-FFF2-40B4-BE49-F238E27FC236}">
                <a16:creationId xmlns:a16="http://schemas.microsoft.com/office/drawing/2014/main" id="{8E4FF9D1-F123-847A-4B3B-F704014C3068}"/>
              </a:ext>
            </a:extLst>
          </p:cNvPr>
          <p:cNvSpPr>
            <a:spLocks noGrp="1"/>
          </p:cNvSpPr>
          <p:nvPr>
            <p:ph idx="1"/>
          </p:nvPr>
        </p:nvSpPr>
        <p:spPr>
          <a:xfrm>
            <a:off x="457200" y="1200151"/>
            <a:ext cx="8229600" cy="3394472"/>
          </a:xfrm>
          <a:prstGeom prst="rect">
            <a:avLst/>
          </a:prstGeom>
        </p:spPr>
        <p:txBody>
          <a:bodyPr vert="horz" lIns="91440" tIns="45720" rIns="91440" bIns="45720" rtlCol="0">
            <a:normAutofit/>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rk">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1CEE863A-B714-E027-2308-395170613217}"/>
              </a:ext>
            </a:extLst>
          </p:cNvPr>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8" name="Text Placeholder 2">
            <a:extLst>
              <a:ext uri="{FF2B5EF4-FFF2-40B4-BE49-F238E27FC236}">
                <a16:creationId xmlns:a16="http://schemas.microsoft.com/office/drawing/2014/main" id="{FE0FC485-25A4-3D13-3E3C-319EF61B4171}"/>
              </a:ext>
            </a:extLst>
          </p:cNvPr>
          <p:cNvSpPr>
            <a:spLocks noGrp="1"/>
          </p:cNvSpPr>
          <p:nvPr>
            <p:ph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endParaRPr lang="en-AU"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457200" y="4785996"/>
            <a:ext cx="2133600" cy="273844"/>
          </a:xfrm>
          <a:prstGeom prst="rect">
            <a:avLst/>
          </a:prstGeom>
        </p:spPr>
        <p:txBody>
          <a:bodyPr/>
          <a:lstStyle/>
          <a:p>
            <a:fld id="{1EA865C3-33C2-4F35-BF83-FE7CFA144FFB}" type="datetimeFigureOut">
              <a:rPr lang="en-AU" smtClean="0"/>
              <a:pPr/>
              <a:t>31/10/2024</a:t>
            </a:fld>
            <a:endParaRPr lang="en-AU"/>
          </a:p>
        </p:txBody>
      </p:sp>
      <p:sp>
        <p:nvSpPr>
          <p:cNvPr id="6" name="Footer Placeholder 5"/>
          <p:cNvSpPr>
            <a:spLocks noGrp="1"/>
          </p:cNvSpPr>
          <p:nvPr>
            <p:ph type="ftr" sz="quarter" idx="11"/>
          </p:nvPr>
        </p:nvSpPr>
        <p:spPr>
          <a:xfrm>
            <a:off x="3124200" y="4785996"/>
            <a:ext cx="2895600" cy="273844"/>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4785996"/>
            <a:ext cx="2133600" cy="273844"/>
          </a:xfrm>
          <a:prstGeom prst="rect">
            <a:avLst/>
          </a:prstGeom>
        </p:spPr>
        <p:txBody>
          <a:bodyPr/>
          <a:lstStyle/>
          <a:p>
            <a:fld id="{BE7B6D37-99B0-4BAF-9E6D-AAEC3D728652}"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endParaRPr lang="en-AU" dirty="0"/>
          </a:p>
        </p:txBody>
      </p:sp>
      <p:sp>
        <p:nvSpPr>
          <p:cNvPr id="3" name="Date Placeholder 2"/>
          <p:cNvSpPr>
            <a:spLocks noGrp="1"/>
          </p:cNvSpPr>
          <p:nvPr>
            <p:ph type="dt" sz="half" idx="10"/>
          </p:nvPr>
        </p:nvSpPr>
        <p:spPr>
          <a:xfrm>
            <a:off x="457200" y="4785996"/>
            <a:ext cx="2133600" cy="273844"/>
          </a:xfrm>
          <a:prstGeom prst="rect">
            <a:avLst/>
          </a:prstGeom>
        </p:spPr>
        <p:txBody>
          <a:bodyPr/>
          <a:lstStyle/>
          <a:p>
            <a:fld id="{1EA865C3-33C2-4F35-BF83-FE7CFA144FFB}" type="datetimeFigureOut">
              <a:rPr lang="en-AU" smtClean="0"/>
              <a:pPr/>
              <a:t>31/10/2024</a:t>
            </a:fld>
            <a:endParaRPr lang="en-AU"/>
          </a:p>
        </p:txBody>
      </p:sp>
      <p:sp>
        <p:nvSpPr>
          <p:cNvPr id="4" name="Footer Placeholder 3"/>
          <p:cNvSpPr>
            <a:spLocks noGrp="1"/>
          </p:cNvSpPr>
          <p:nvPr>
            <p:ph type="ftr" sz="quarter" idx="11"/>
          </p:nvPr>
        </p:nvSpPr>
        <p:spPr>
          <a:xfrm>
            <a:off x="3124200" y="4785996"/>
            <a:ext cx="2895600" cy="273844"/>
          </a:xfrm>
          <a:prstGeom prst="rect">
            <a:avLst/>
          </a:prstGeom>
        </p:spPr>
        <p:txBody>
          <a:bodyPr/>
          <a:lstStyle/>
          <a:p>
            <a:endParaRPr lang="en-AU"/>
          </a:p>
        </p:txBody>
      </p:sp>
      <p:sp>
        <p:nvSpPr>
          <p:cNvPr id="5" name="Slide Number Placeholder 4"/>
          <p:cNvSpPr>
            <a:spLocks noGrp="1"/>
          </p:cNvSpPr>
          <p:nvPr>
            <p:ph type="sldNum" sz="quarter" idx="12"/>
          </p:nvPr>
        </p:nvSpPr>
        <p:spPr>
          <a:xfrm>
            <a:off x="6553200" y="4785996"/>
            <a:ext cx="2133600" cy="273844"/>
          </a:xfrm>
          <a:prstGeom prst="rect">
            <a:avLst/>
          </a:prstGeom>
        </p:spPr>
        <p:txBody>
          <a:bodyPr/>
          <a:lstStyle/>
          <a:p>
            <a:fld id="{BE7B6D37-99B0-4BAF-9E6D-AAEC3D728652}"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85996"/>
            <a:ext cx="2133600" cy="273844"/>
          </a:xfrm>
          <a:prstGeom prst="rect">
            <a:avLst/>
          </a:prstGeom>
        </p:spPr>
        <p:txBody>
          <a:bodyPr/>
          <a:lstStyle/>
          <a:p>
            <a:fld id="{1EA865C3-33C2-4F35-BF83-FE7CFA144FFB}" type="datetimeFigureOut">
              <a:rPr lang="en-AU" smtClean="0"/>
              <a:pPr/>
              <a:t>31/10/2024</a:t>
            </a:fld>
            <a:endParaRPr lang="en-AU"/>
          </a:p>
        </p:txBody>
      </p:sp>
      <p:sp>
        <p:nvSpPr>
          <p:cNvPr id="3" name="Footer Placeholder 2"/>
          <p:cNvSpPr>
            <a:spLocks noGrp="1"/>
          </p:cNvSpPr>
          <p:nvPr>
            <p:ph type="ftr" sz="quarter" idx="11"/>
          </p:nvPr>
        </p:nvSpPr>
        <p:spPr>
          <a:xfrm>
            <a:off x="3124200" y="4785996"/>
            <a:ext cx="2895600" cy="273844"/>
          </a:xfrm>
          <a:prstGeom prst="rect">
            <a:avLst/>
          </a:prstGeom>
        </p:spPr>
        <p:txBody>
          <a:bodyPr/>
          <a:lstStyle/>
          <a:p>
            <a:endParaRPr lang="en-AU"/>
          </a:p>
        </p:txBody>
      </p:sp>
      <p:sp>
        <p:nvSpPr>
          <p:cNvPr id="4" name="Slide Number Placeholder 3"/>
          <p:cNvSpPr>
            <a:spLocks noGrp="1"/>
          </p:cNvSpPr>
          <p:nvPr>
            <p:ph type="sldNum" sz="quarter" idx="12"/>
          </p:nvPr>
        </p:nvSpPr>
        <p:spPr>
          <a:xfrm>
            <a:off x="6553200" y="4785996"/>
            <a:ext cx="2133600" cy="273844"/>
          </a:xfrm>
          <a:prstGeom prst="rect">
            <a:avLst/>
          </a:prstGeom>
        </p:spPr>
        <p:txBody>
          <a:bodyPr/>
          <a:lstStyle/>
          <a:p>
            <a:fld id="{BE7B6D37-99B0-4BAF-9E6D-AAEC3D728652}"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85996"/>
            <a:ext cx="2133600" cy="273844"/>
          </a:xfrm>
          <a:prstGeom prst="rect">
            <a:avLst/>
          </a:prstGeom>
        </p:spPr>
        <p:txBody>
          <a:bodyPr/>
          <a:lstStyle/>
          <a:p>
            <a:fld id="{1EA865C3-33C2-4F35-BF83-FE7CFA144FFB}" type="datetimeFigureOut">
              <a:rPr lang="en-AU" smtClean="0"/>
              <a:pPr/>
              <a:t>31/10/2024</a:t>
            </a:fld>
            <a:endParaRPr lang="en-AU"/>
          </a:p>
        </p:txBody>
      </p:sp>
      <p:sp>
        <p:nvSpPr>
          <p:cNvPr id="6" name="Footer Placeholder 5"/>
          <p:cNvSpPr>
            <a:spLocks noGrp="1"/>
          </p:cNvSpPr>
          <p:nvPr>
            <p:ph type="ftr" sz="quarter" idx="11"/>
          </p:nvPr>
        </p:nvSpPr>
        <p:spPr>
          <a:xfrm>
            <a:off x="3124200" y="4785996"/>
            <a:ext cx="2895600" cy="273844"/>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4785996"/>
            <a:ext cx="2133600" cy="273844"/>
          </a:xfrm>
          <a:prstGeom prst="rect">
            <a:avLst/>
          </a:prstGeom>
        </p:spPr>
        <p:txBody>
          <a:bodyPr/>
          <a:lstStyle/>
          <a:p>
            <a:fld id="{BE7B6D37-99B0-4BAF-9E6D-AAEC3D72865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85996"/>
            <a:ext cx="2133600" cy="273844"/>
          </a:xfrm>
          <a:prstGeom prst="rect">
            <a:avLst/>
          </a:prstGeom>
        </p:spPr>
        <p:txBody>
          <a:bodyPr/>
          <a:lstStyle/>
          <a:p>
            <a:fld id="{1EA865C3-33C2-4F35-BF83-FE7CFA144FFB}" type="datetimeFigureOut">
              <a:rPr lang="en-AU" smtClean="0"/>
              <a:pPr/>
              <a:t>31/10/2024</a:t>
            </a:fld>
            <a:endParaRPr lang="en-AU"/>
          </a:p>
        </p:txBody>
      </p:sp>
      <p:sp>
        <p:nvSpPr>
          <p:cNvPr id="6" name="Footer Placeholder 5"/>
          <p:cNvSpPr>
            <a:spLocks noGrp="1"/>
          </p:cNvSpPr>
          <p:nvPr>
            <p:ph type="ftr" sz="quarter" idx="11"/>
          </p:nvPr>
        </p:nvSpPr>
        <p:spPr>
          <a:xfrm>
            <a:off x="3124200" y="4785996"/>
            <a:ext cx="2895600" cy="273844"/>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4785996"/>
            <a:ext cx="2133600" cy="273844"/>
          </a:xfrm>
          <a:prstGeom prst="rect">
            <a:avLst/>
          </a:prstGeom>
        </p:spPr>
        <p:txBody>
          <a:bodyPr/>
          <a:lstStyle/>
          <a:p>
            <a:fld id="{BE7B6D37-99B0-4BAF-9E6D-AAEC3D728652}"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AE599DE-1B0D-3963-3732-FD436FA3D489}"/>
              </a:ext>
            </a:extLst>
          </p:cNvPr>
          <p:cNvSpPr/>
          <p:nvPr userDrawn="1"/>
        </p:nvSpPr>
        <p:spPr>
          <a:xfrm>
            <a:off x="0" y="4803998"/>
            <a:ext cx="9144000" cy="3395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11" name="Picture 10"/>
          <p:cNvPicPr>
            <a:picLocks noChangeAspect="1"/>
          </p:cNvPicPr>
          <p:nvPr userDrawn="1"/>
        </p:nvPicPr>
        <p:blipFill>
          <a:blip r:embed="rId10">
            <a:extLst>
              <a:ext uri="{28A0092B-C50C-407E-A947-70E740481C1C}">
                <a14:useLocalDpi xmlns:a14="http://schemas.microsoft.com/office/drawing/2010/main" val="0"/>
              </a:ext>
            </a:extLst>
          </a:blip>
          <a:srcRect l="139" r="139"/>
          <a:stretch/>
        </p:blipFill>
        <p:spPr>
          <a:xfrm>
            <a:off x="6423608" y="720080"/>
            <a:ext cx="2717643" cy="4155926"/>
          </a:xfrm>
          <a:prstGeom prst="rect">
            <a:avLst/>
          </a:prstGeom>
        </p:spPr>
      </p:pic>
      <p:pic>
        <p:nvPicPr>
          <p:cNvPr id="4" name="Picture 3">
            <a:extLst>
              <a:ext uri="{FF2B5EF4-FFF2-40B4-BE49-F238E27FC236}">
                <a16:creationId xmlns:a16="http://schemas.microsoft.com/office/drawing/2014/main" id="{C12ECA48-EEE8-B81C-E2A8-BDA06975A100}"/>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395536" y="4876006"/>
            <a:ext cx="2160240" cy="20751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Lst>
  <p:txStyles>
    <p:titleStyle>
      <a:lvl1pPr algn="l" defTabSz="914400" rtl="0" eaLnBrk="1" latinLnBrk="0" hangingPunct="1">
        <a:spcBef>
          <a:spcPct val="0"/>
        </a:spcBef>
        <a:buNone/>
        <a:defRPr sz="4400" b="1"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7A74F5-A5F3-395B-B1CC-ABF495338C46}"/>
              </a:ext>
            </a:extLst>
          </p:cNvPr>
          <p:cNvSpPr>
            <a:spLocks noGrp="1"/>
          </p:cNvSpPr>
          <p:nvPr>
            <p:ph type="title"/>
          </p:nvPr>
        </p:nvSpPr>
        <p:spPr/>
        <p:txBody>
          <a:bodyPr/>
          <a:lstStyle/>
          <a:p>
            <a:r>
              <a:rPr lang="en-AU" dirty="0"/>
              <a:t>Speaker disclosure</a:t>
            </a:r>
          </a:p>
        </p:txBody>
      </p:sp>
      <p:sp>
        <p:nvSpPr>
          <p:cNvPr id="5" name="Content Placeholder 4">
            <a:extLst>
              <a:ext uri="{FF2B5EF4-FFF2-40B4-BE49-F238E27FC236}">
                <a16:creationId xmlns:a16="http://schemas.microsoft.com/office/drawing/2014/main" id="{0B56BA7D-96A9-CB49-1D52-1DFD7DE167A5}"/>
              </a:ext>
            </a:extLst>
          </p:cNvPr>
          <p:cNvSpPr>
            <a:spLocks noGrp="1"/>
          </p:cNvSpPr>
          <p:nvPr>
            <p:ph idx="1"/>
          </p:nvPr>
        </p:nvSpPr>
        <p:spPr>
          <a:xfrm>
            <a:off x="457200" y="1200151"/>
            <a:ext cx="7283152" cy="3394472"/>
          </a:xfrm>
        </p:spPr>
        <p:txBody>
          <a:bodyPr>
            <a:normAutofit/>
          </a:bodyPr>
          <a:lstStyle/>
          <a:p>
            <a:r>
              <a:rPr lang="en-NZ" altLang="en-US" sz="2000" dirty="0"/>
              <a:t>In accordance with the policy of the Thoracic Society of Australia and New Zealand the following presenter has indicated that they have a relationship which could be perceived as a real or apparent conflict of interest. The nature of the conflict is listed:</a:t>
            </a:r>
            <a:endParaRPr lang="en-AU" sz="2000" dirty="0"/>
          </a:p>
          <a:p>
            <a:r>
              <a:rPr lang="en-US" altLang="en-US" sz="2000" dirty="0">
                <a:solidFill>
                  <a:schemeClr val="accent3"/>
                </a:solidFill>
              </a:rPr>
              <a:t>INSERT NATURE OF CONFLICT HERE </a:t>
            </a:r>
            <a:r>
              <a:rPr lang="en-US" altLang="en-US" sz="2000" dirty="0" err="1">
                <a:solidFill>
                  <a:schemeClr val="accent3"/>
                </a:solidFill>
              </a:rPr>
              <a:t>ie</a:t>
            </a:r>
            <a:r>
              <a:rPr lang="en-US" altLang="en-US" sz="2000" dirty="0">
                <a:solidFill>
                  <a:schemeClr val="accent3"/>
                </a:solidFill>
              </a:rPr>
              <a:t> Spokesperson for a particular Drug, Funding Grants from Companies </a:t>
            </a:r>
          </a:p>
        </p:txBody>
      </p:sp>
    </p:spTree>
    <p:extLst>
      <p:ext uri="{BB962C8B-B14F-4D97-AF65-F5344CB8AC3E}">
        <p14:creationId xmlns:p14="http://schemas.microsoft.com/office/powerpoint/2010/main" val="209146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7A74F5-A5F3-395B-B1CC-ABF495338C46}"/>
              </a:ext>
            </a:extLst>
          </p:cNvPr>
          <p:cNvSpPr>
            <a:spLocks noGrp="1"/>
          </p:cNvSpPr>
          <p:nvPr>
            <p:ph type="title"/>
          </p:nvPr>
        </p:nvSpPr>
        <p:spPr/>
        <p:txBody>
          <a:bodyPr/>
          <a:lstStyle/>
          <a:p>
            <a:r>
              <a:rPr lang="en-AU" dirty="0"/>
              <a:t>Speaker disclosure</a:t>
            </a:r>
          </a:p>
        </p:txBody>
      </p:sp>
      <p:sp>
        <p:nvSpPr>
          <p:cNvPr id="5" name="Content Placeholder 4">
            <a:extLst>
              <a:ext uri="{FF2B5EF4-FFF2-40B4-BE49-F238E27FC236}">
                <a16:creationId xmlns:a16="http://schemas.microsoft.com/office/drawing/2014/main" id="{0B56BA7D-96A9-CB49-1D52-1DFD7DE167A5}"/>
              </a:ext>
            </a:extLst>
          </p:cNvPr>
          <p:cNvSpPr>
            <a:spLocks noGrp="1"/>
          </p:cNvSpPr>
          <p:nvPr>
            <p:ph idx="1"/>
          </p:nvPr>
        </p:nvSpPr>
        <p:spPr>
          <a:xfrm>
            <a:off x="457200" y="1200151"/>
            <a:ext cx="6059016" cy="3394472"/>
          </a:xfrm>
        </p:spPr>
        <p:txBody>
          <a:bodyPr>
            <a:normAutofit/>
          </a:bodyPr>
          <a:lstStyle/>
          <a:p>
            <a:r>
              <a:rPr lang="en-AU" altLang="en-US" sz="2000" dirty="0"/>
              <a:t>The presenter has advised that the following presentation will NOT include discussion on any commercial products or service and that there are NO financial interests or relationships with any of the Commercial Supporters of this year's ASM</a:t>
            </a:r>
            <a:endParaRPr lang="en-US" sz="2000" dirty="0"/>
          </a:p>
        </p:txBody>
      </p:sp>
    </p:spTree>
    <p:extLst>
      <p:ext uri="{BB962C8B-B14F-4D97-AF65-F5344CB8AC3E}">
        <p14:creationId xmlns:p14="http://schemas.microsoft.com/office/powerpoint/2010/main" val="3110241908"/>
      </p:ext>
    </p:extLst>
  </p:cSld>
  <p:clrMapOvr>
    <a:masterClrMapping/>
  </p:clrMapOvr>
</p:sld>
</file>

<file path=ppt/theme/theme1.xml><?xml version="1.0" encoding="utf-8"?>
<a:theme xmlns:a="http://schemas.openxmlformats.org/drawingml/2006/main" name="Office Theme">
  <a:themeElements>
    <a:clrScheme name="TSANZSRS2025">
      <a:dk1>
        <a:srgbClr val="002060"/>
      </a:dk1>
      <a:lt1>
        <a:sysClr val="window" lastClr="FFFFFF"/>
      </a:lt1>
      <a:dk2>
        <a:srgbClr val="6D5EA9"/>
      </a:dk2>
      <a:lt2>
        <a:srgbClr val="EEECE1"/>
      </a:lt2>
      <a:accent1>
        <a:srgbClr val="6DB2C7"/>
      </a:accent1>
      <a:accent2>
        <a:srgbClr val="6D5EA9"/>
      </a:accent2>
      <a:accent3>
        <a:srgbClr val="949FD0"/>
      </a:accent3>
      <a:accent4>
        <a:srgbClr val="E99843"/>
      </a:accent4>
      <a:accent5>
        <a:srgbClr val="636466"/>
      </a:accent5>
      <a:accent6>
        <a:srgbClr val="636466"/>
      </a:accent6>
      <a:hlink>
        <a:srgbClr val="636466"/>
      </a:hlink>
      <a:folHlink>
        <a:srgbClr val="6364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ab52c9b-ab33-4221-8af9-54f8f2b86a80" xsi:nil="true"/>
    <lcf76f155ced4ddcb4097134ff3c332f xmlns="6911e96c-4cc4-42d5-8e43-f93924cf6a0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DB0B76CE105D459F58063C0D0B3831" ma:contentTypeVersion="18" ma:contentTypeDescription="Create a new document." ma:contentTypeScope="" ma:versionID="ffd3fbda9da9b847dae720d7a17716ff">
  <xsd:schema xmlns:xsd="http://www.w3.org/2001/XMLSchema" xmlns:xs="http://www.w3.org/2001/XMLSchema" xmlns:p="http://schemas.microsoft.com/office/2006/metadata/properties" xmlns:ns2="6911e96c-4cc4-42d5-8e43-f93924cf6a05" xmlns:ns3="9c8a2b7b-0bee-4c48-b0a6-23db8982d3bc" xmlns:ns4="cab52c9b-ab33-4221-8af9-54f8f2b86a80" targetNamespace="http://schemas.microsoft.com/office/2006/metadata/properties" ma:root="true" ma:fieldsID="a853da1d2a0a1f1bf4f12f247e460e66" ns2:_="" ns3:_="" ns4:_="">
    <xsd:import namespace="6911e96c-4cc4-42d5-8e43-f93924cf6a05"/>
    <xsd:import namespace="9c8a2b7b-0bee-4c48-b0a6-23db8982d3bc"/>
    <xsd:import namespace="cab52c9b-ab33-4221-8af9-54f8f2b86a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1e96c-4cc4-42d5-8e43-f93924cf6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f635817-86d4-483c-865d-47556d3f42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8a2b7b-0bee-4c48-b0a6-23db8982d3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b52c9b-ab33-4221-8af9-54f8f2b86a80"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b321a2a-d050-4ca1-b64d-75ec18c39cb6}" ma:internalName="TaxCatchAll" ma:showField="CatchAllData" ma:web="cab52c9b-ab33-4221-8af9-54f8f2b86a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82CEC2-AA55-4464-BF2C-4B1CB987E2F9}">
  <ds:schemaRefs>
    <ds:schemaRef ds:uri="http://purl.org/dc/dcmitype/"/>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cab52c9b-ab33-4221-8af9-54f8f2b86a80"/>
    <ds:schemaRef ds:uri="9c8a2b7b-0bee-4c48-b0a6-23db8982d3bc"/>
    <ds:schemaRef ds:uri="http://purl.org/dc/terms/"/>
    <ds:schemaRef ds:uri="6911e96c-4cc4-42d5-8e43-f93924cf6a05"/>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9154F1F-7CA5-468D-A26A-B53D8A354EDF}">
  <ds:schemaRefs>
    <ds:schemaRef ds:uri="http://schemas.microsoft.com/sharepoint/v3/contenttype/forms"/>
  </ds:schemaRefs>
</ds:datastoreItem>
</file>

<file path=customXml/itemProps3.xml><?xml version="1.0" encoding="utf-8"?>
<ds:datastoreItem xmlns:ds="http://schemas.openxmlformats.org/officeDocument/2006/customXml" ds:itemID="{06A066D6-53B5-49FA-9ACB-C248CC20AE87}"/>
</file>

<file path=docProps/app.xml><?xml version="1.0" encoding="utf-8"?>
<Properties xmlns="http://schemas.openxmlformats.org/officeDocument/2006/extended-properties" xmlns:vt="http://schemas.openxmlformats.org/officeDocument/2006/docPropsVTypes">
  <Template/>
  <TotalTime>240</TotalTime>
  <Words>102</Words>
  <Application>Microsoft Office PowerPoint</Application>
  <PresentationFormat>On-screen Show (16:9)</PresentationFormat>
  <Paragraphs>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Speaker disclosure</vt:lpstr>
      <vt:lpstr>Speaker disclosure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dc:creator>
  <cp:lastModifiedBy>Jo Landon</cp:lastModifiedBy>
  <cp:revision>31</cp:revision>
  <dcterms:created xsi:type="dcterms:W3CDTF">2016-02-26T02:33:28Z</dcterms:created>
  <dcterms:modified xsi:type="dcterms:W3CDTF">2024-10-31T02:07:49Z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0x01010004DB0B76CE105D459F58063C0D0B3831</vt:lpwstr>
  </property>
</Properties>
</file>