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0"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3A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880" y="44"/>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2" y="0"/>
            <a:ext cx="9143996" cy="5143498"/>
          </a:xfrm>
          <a:prstGeom prst="rect">
            <a:avLst/>
          </a:prstGeom>
        </p:spPr>
      </p:pic>
      <p:sp>
        <p:nvSpPr>
          <p:cNvPr id="5" name="Rectangle 4"/>
          <p:cNvSpPr/>
          <p:nvPr userDrawn="1"/>
        </p:nvSpPr>
        <p:spPr>
          <a:xfrm>
            <a:off x="0" y="4803998"/>
            <a:ext cx="9144000" cy="339502"/>
          </a:xfrm>
          <a:prstGeom prst="rect">
            <a:avLst/>
          </a:prstGeom>
          <a:solidFill>
            <a:srgbClr val="393A3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Picture 6">
            <a:extLst>
              <a:ext uri="{FF2B5EF4-FFF2-40B4-BE49-F238E27FC236}">
                <a16:creationId xmlns:a16="http://schemas.microsoft.com/office/drawing/2014/main" id="{60BE17B1-E198-8314-6121-41EE39A193C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724128" y="267493"/>
            <a:ext cx="2438867" cy="2886197"/>
          </a:xfrm>
          <a:prstGeom prst="rect">
            <a:avLst/>
          </a:prstGeom>
        </p:spPr>
      </p:pic>
      <p:pic>
        <p:nvPicPr>
          <p:cNvPr id="9" name="Picture 8">
            <a:extLst>
              <a:ext uri="{FF2B5EF4-FFF2-40B4-BE49-F238E27FC236}">
                <a16:creationId xmlns:a16="http://schemas.microsoft.com/office/drawing/2014/main" id="{9292A4E4-FCB8-686D-B272-A319E1F9CB8F}"/>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5536" y="4876006"/>
            <a:ext cx="2160240" cy="207511"/>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ght">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03D7C9-ACEC-B72D-F39A-23AB62D9B239}"/>
              </a:ext>
            </a:extLst>
          </p:cNvPr>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4" name="Text Placeholder 2">
            <a:extLst>
              <a:ext uri="{FF2B5EF4-FFF2-40B4-BE49-F238E27FC236}">
                <a16:creationId xmlns:a16="http://schemas.microsoft.com/office/drawing/2014/main" id="{8E4FF9D1-F123-847A-4B3B-F704014C3068}"/>
              </a:ext>
            </a:extLst>
          </p:cNvPr>
          <p:cNvSpPr>
            <a:spLocks noGrp="1"/>
          </p:cNvSpPr>
          <p:nvPr>
            <p:ph idx="1"/>
          </p:nvPr>
        </p:nvSpPr>
        <p:spPr>
          <a:xfrm>
            <a:off x="457200" y="1200151"/>
            <a:ext cx="8229600" cy="3394472"/>
          </a:xfrm>
          <a:prstGeom prst="rect">
            <a:avLst/>
          </a:prstGeom>
        </p:spPr>
        <p:txBody>
          <a:bodyPr vert="horz" lIns="91440" tIns="45720" rIns="91440" bIns="45720" rtlCol="0">
            <a:normAutofit/>
          </a:bodyPr>
          <a:lstStyle>
            <a:lvl1pPr>
              <a:defRPr>
                <a:solidFill>
                  <a:schemeClr val="accent6">
                    <a:lumMod val="50000"/>
                  </a:schemeClr>
                </a:solidFill>
              </a:defRPr>
            </a:lvl1pPr>
            <a:lvl2pPr>
              <a:defRPr>
                <a:solidFill>
                  <a:schemeClr val="accent6">
                    <a:lumMod val="50000"/>
                  </a:schemeClr>
                </a:solidFill>
              </a:defRPr>
            </a:lvl2pPr>
            <a:lvl3pPr>
              <a:defRPr>
                <a:solidFill>
                  <a:schemeClr val="accent6">
                    <a:lumMod val="50000"/>
                  </a:schemeClr>
                </a:solidFill>
              </a:defRPr>
            </a:lvl3pPr>
            <a:lvl4pPr>
              <a:defRPr>
                <a:solidFill>
                  <a:schemeClr val="accent6">
                    <a:lumMod val="50000"/>
                  </a:schemeClr>
                </a:solidFill>
              </a:defRPr>
            </a:lvl4pPr>
            <a:lvl5pPr>
              <a:defRPr>
                <a:solidFill>
                  <a:schemeClr val="accent6">
                    <a:lumMod val="50000"/>
                  </a:schemeClr>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1CEE863A-B714-E027-2308-395170613217}"/>
              </a:ext>
            </a:extLst>
          </p:cNvPr>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8" name="Text Placeholder 2">
            <a:extLst>
              <a:ext uri="{FF2B5EF4-FFF2-40B4-BE49-F238E27FC236}">
                <a16:creationId xmlns:a16="http://schemas.microsoft.com/office/drawing/2014/main" id="{FE0FC485-25A4-3D13-3E3C-319EF61B4171}"/>
              </a:ext>
            </a:extLst>
          </p:cNvPr>
          <p:cNvSpPr>
            <a:spLocks noGrp="1"/>
          </p:cNvSpPr>
          <p:nvPr>
            <p:ph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endParaRPr lang="en-AU"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15/03/2023</a:t>
            </a:fld>
            <a:endParaRPr lang="en-AU"/>
          </a:p>
        </p:txBody>
      </p:sp>
      <p:sp>
        <p:nvSpPr>
          <p:cNvPr id="6" name="Footer Placeholder 5"/>
          <p:cNvSpPr>
            <a:spLocks noGrp="1"/>
          </p:cNvSpPr>
          <p:nvPr>
            <p:ph type="ftr" sz="quarter" idx="11"/>
          </p:nvPr>
        </p:nvSpPr>
        <p:spPr>
          <a:xfrm>
            <a:off x="3124200" y="4785996"/>
            <a:ext cx="2895600" cy="273844"/>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dirty="0"/>
              <a:t>Click to edit Master title style</a:t>
            </a:r>
            <a:endParaRPr lang="en-AU" dirty="0"/>
          </a:p>
        </p:txBody>
      </p:sp>
      <p:sp>
        <p:nvSpPr>
          <p:cNvPr id="3" name="Date Placeholder 2"/>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15/03/2023</a:t>
            </a:fld>
            <a:endParaRPr lang="en-AU"/>
          </a:p>
        </p:txBody>
      </p:sp>
      <p:sp>
        <p:nvSpPr>
          <p:cNvPr id="4" name="Footer Placeholder 3"/>
          <p:cNvSpPr>
            <a:spLocks noGrp="1"/>
          </p:cNvSpPr>
          <p:nvPr>
            <p:ph type="ftr" sz="quarter" idx="11"/>
          </p:nvPr>
        </p:nvSpPr>
        <p:spPr>
          <a:xfrm>
            <a:off x="3124200" y="4785996"/>
            <a:ext cx="2895600" cy="273844"/>
          </a:xfrm>
          <a:prstGeom prst="rect">
            <a:avLst/>
          </a:prstGeom>
        </p:spPr>
        <p:txBody>
          <a:bodyPr/>
          <a:lstStyle/>
          <a:p>
            <a:endParaRPr lang="en-AU"/>
          </a:p>
        </p:txBody>
      </p:sp>
      <p:sp>
        <p:nvSpPr>
          <p:cNvPr id="5" name="Slide Number Placeholder 4"/>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15/03/2023</a:t>
            </a:fld>
            <a:endParaRPr lang="en-AU"/>
          </a:p>
        </p:txBody>
      </p:sp>
      <p:sp>
        <p:nvSpPr>
          <p:cNvPr id="3" name="Footer Placeholder 2"/>
          <p:cNvSpPr>
            <a:spLocks noGrp="1"/>
          </p:cNvSpPr>
          <p:nvPr>
            <p:ph type="ftr" sz="quarter" idx="11"/>
          </p:nvPr>
        </p:nvSpPr>
        <p:spPr>
          <a:xfrm>
            <a:off x="3124200" y="4785996"/>
            <a:ext cx="2895600" cy="273844"/>
          </a:xfrm>
          <a:prstGeom prst="rect">
            <a:avLst/>
          </a:prstGeom>
        </p:spPr>
        <p:txBody>
          <a:bodyPr/>
          <a:lstStyle/>
          <a:p>
            <a:endParaRPr lang="en-AU"/>
          </a:p>
        </p:txBody>
      </p:sp>
      <p:sp>
        <p:nvSpPr>
          <p:cNvPr id="4" name="Slide Number Placeholder 3"/>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15/03/2023</a:t>
            </a:fld>
            <a:endParaRPr lang="en-AU"/>
          </a:p>
        </p:txBody>
      </p:sp>
      <p:sp>
        <p:nvSpPr>
          <p:cNvPr id="6" name="Footer Placeholder 5"/>
          <p:cNvSpPr>
            <a:spLocks noGrp="1"/>
          </p:cNvSpPr>
          <p:nvPr>
            <p:ph type="ftr" sz="quarter" idx="11"/>
          </p:nvPr>
        </p:nvSpPr>
        <p:spPr>
          <a:xfrm>
            <a:off x="3124200" y="4785996"/>
            <a:ext cx="2895600" cy="273844"/>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4785996"/>
            <a:ext cx="2133600" cy="273844"/>
          </a:xfrm>
          <a:prstGeom prst="rect">
            <a:avLst/>
          </a:prstGeom>
        </p:spPr>
        <p:txBody>
          <a:bodyPr/>
          <a:lstStyle/>
          <a:p>
            <a:fld id="{1EA865C3-33C2-4F35-BF83-FE7CFA144FFB}" type="datetimeFigureOut">
              <a:rPr lang="en-AU" smtClean="0"/>
              <a:pPr/>
              <a:t>15/03/2023</a:t>
            </a:fld>
            <a:endParaRPr lang="en-AU"/>
          </a:p>
        </p:txBody>
      </p:sp>
      <p:sp>
        <p:nvSpPr>
          <p:cNvPr id="6" name="Footer Placeholder 5"/>
          <p:cNvSpPr>
            <a:spLocks noGrp="1"/>
          </p:cNvSpPr>
          <p:nvPr>
            <p:ph type="ftr" sz="quarter" idx="11"/>
          </p:nvPr>
        </p:nvSpPr>
        <p:spPr>
          <a:xfrm>
            <a:off x="3124200" y="4785996"/>
            <a:ext cx="2895600" cy="273844"/>
          </a:xfrm>
          <a:prstGeom prst="rect">
            <a:avLst/>
          </a:prstGeom>
        </p:spPr>
        <p:txBody>
          <a:bodyPr/>
          <a:lstStyle/>
          <a:p>
            <a:endParaRPr lang="en-AU"/>
          </a:p>
        </p:txBody>
      </p:sp>
      <p:sp>
        <p:nvSpPr>
          <p:cNvPr id="7" name="Slide Number Placeholder 6"/>
          <p:cNvSpPr>
            <a:spLocks noGrp="1"/>
          </p:cNvSpPr>
          <p:nvPr>
            <p:ph type="sldNum" sz="quarter" idx="12"/>
          </p:nvPr>
        </p:nvSpPr>
        <p:spPr>
          <a:xfrm>
            <a:off x="6553200" y="4785996"/>
            <a:ext cx="2133600" cy="273844"/>
          </a:xfrm>
          <a:prstGeom prst="rect">
            <a:avLst/>
          </a:prstGeom>
        </p:spPr>
        <p:txBody>
          <a:bodyPr/>
          <a:lstStyle/>
          <a:p>
            <a:fld id="{BE7B6D37-99B0-4BAF-9E6D-AAEC3D728652}"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393A3B"/>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4AE599DE-1B0D-3963-3732-FD436FA3D489}"/>
              </a:ext>
            </a:extLst>
          </p:cNvPr>
          <p:cNvSpPr/>
          <p:nvPr userDrawn="1"/>
        </p:nvSpPr>
        <p:spPr>
          <a:xfrm>
            <a:off x="0" y="4803998"/>
            <a:ext cx="9144000" cy="3395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AU"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pic>
        <p:nvPicPr>
          <p:cNvPr id="11" name="Picture 10"/>
          <p:cNvPicPr>
            <a:picLocks noChangeAspect="1"/>
          </p:cNvPicPr>
          <p:nvPr userDrawn="1"/>
        </p:nvPicPr>
        <p:blipFill rotWithShape="1">
          <a:blip r:embed="rId10">
            <a:extLst>
              <a:ext uri="{28A0092B-C50C-407E-A947-70E740481C1C}">
                <a14:useLocalDpi xmlns:a14="http://schemas.microsoft.com/office/drawing/2010/main" val="0"/>
              </a:ext>
            </a:extLst>
          </a:blip>
          <a:srcRect r="12810"/>
          <a:stretch/>
        </p:blipFill>
        <p:spPr>
          <a:xfrm>
            <a:off x="6423608" y="720080"/>
            <a:ext cx="2717643" cy="4155926"/>
          </a:xfrm>
          <a:prstGeom prst="rect">
            <a:avLst/>
          </a:prstGeom>
        </p:spPr>
      </p:pic>
      <p:pic>
        <p:nvPicPr>
          <p:cNvPr id="4" name="Picture 3">
            <a:extLst>
              <a:ext uri="{FF2B5EF4-FFF2-40B4-BE49-F238E27FC236}">
                <a16:creationId xmlns:a16="http://schemas.microsoft.com/office/drawing/2014/main" id="{C12ECA48-EEE8-B81C-E2A8-BDA06975A100}"/>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95536" y="4876006"/>
            <a:ext cx="2160240" cy="20751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txStyles>
    <p:titleStyle>
      <a:lvl1pPr algn="l" defTabSz="914400" rtl="0" eaLnBrk="1" latinLnBrk="0" hangingPunct="1">
        <a:spcBef>
          <a:spcPct val="0"/>
        </a:spcBef>
        <a:buNone/>
        <a:defRPr sz="4400" b="1" kern="1200">
          <a:solidFill>
            <a:schemeClr val="accent3"/>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75E74-45A5-8190-C707-823673605331}"/>
              </a:ext>
            </a:extLst>
          </p:cNvPr>
          <p:cNvSpPr>
            <a:spLocks noGrp="1"/>
          </p:cNvSpPr>
          <p:nvPr>
            <p:ph type="title"/>
          </p:nvPr>
        </p:nvSpPr>
        <p:spPr/>
        <p:txBody>
          <a:bodyPr/>
          <a:lstStyle/>
          <a:p>
            <a:r>
              <a:rPr lang="en-NZ" dirty="0"/>
              <a:t>Speaker Disclosure</a:t>
            </a:r>
          </a:p>
        </p:txBody>
      </p:sp>
      <p:sp>
        <p:nvSpPr>
          <p:cNvPr id="3" name="Content Placeholder 2">
            <a:extLst>
              <a:ext uri="{FF2B5EF4-FFF2-40B4-BE49-F238E27FC236}">
                <a16:creationId xmlns:a16="http://schemas.microsoft.com/office/drawing/2014/main" id="{D27362CB-E3D0-9EB1-4DC7-8BD89A9897DF}"/>
              </a:ext>
            </a:extLst>
          </p:cNvPr>
          <p:cNvSpPr>
            <a:spLocks noGrp="1"/>
          </p:cNvSpPr>
          <p:nvPr>
            <p:ph idx="1"/>
          </p:nvPr>
        </p:nvSpPr>
        <p:spPr/>
        <p:txBody>
          <a:bodyPr>
            <a:normAutofit/>
          </a:bodyPr>
          <a:lstStyle/>
          <a:p>
            <a:r>
              <a:rPr lang="en-NZ" altLang="en-US" sz="2400" dirty="0"/>
              <a:t>In accordance with the policy of the Thoracic Society of Australia and New Zealand the following presenter has indicated that they have a relationship which could be perceived as a real or apparent conflict of interest. The nature of the conflict is listed:</a:t>
            </a:r>
            <a:endParaRPr lang="en-AU" sz="2400" dirty="0"/>
          </a:p>
          <a:p>
            <a:r>
              <a:rPr lang="en-US" altLang="en-US" sz="2400" dirty="0">
                <a:solidFill>
                  <a:schemeClr val="accent3"/>
                </a:solidFill>
              </a:rPr>
              <a:t>INSERT NATURE OF CONFLICT HERE </a:t>
            </a:r>
            <a:r>
              <a:rPr lang="en-US" altLang="en-US" sz="2400" dirty="0" err="1">
                <a:solidFill>
                  <a:schemeClr val="accent3"/>
                </a:solidFill>
              </a:rPr>
              <a:t>ie</a:t>
            </a:r>
            <a:r>
              <a:rPr lang="en-US" altLang="en-US" sz="2400" dirty="0">
                <a:solidFill>
                  <a:schemeClr val="accent3"/>
                </a:solidFill>
              </a:rPr>
              <a:t> Spokesperson for a particular Drug, Funding Grants from Companies </a:t>
            </a:r>
          </a:p>
        </p:txBody>
      </p:sp>
    </p:spTree>
    <p:extLst>
      <p:ext uri="{BB962C8B-B14F-4D97-AF65-F5344CB8AC3E}">
        <p14:creationId xmlns:p14="http://schemas.microsoft.com/office/powerpoint/2010/main" val="3026764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9B54F-95B7-818C-EDE0-EC8ACBEB7B19}"/>
              </a:ext>
            </a:extLst>
          </p:cNvPr>
          <p:cNvSpPr>
            <a:spLocks noGrp="1"/>
          </p:cNvSpPr>
          <p:nvPr>
            <p:ph type="title"/>
          </p:nvPr>
        </p:nvSpPr>
        <p:spPr/>
        <p:txBody>
          <a:bodyPr/>
          <a:lstStyle/>
          <a:p>
            <a:r>
              <a:rPr lang="en-NZ" dirty="0"/>
              <a:t>Speaker Disclosure</a:t>
            </a:r>
          </a:p>
        </p:txBody>
      </p:sp>
      <p:sp>
        <p:nvSpPr>
          <p:cNvPr id="3" name="Content Placeholder 2">
            <a:extLst>
              <a:ext uri="{FF2B5EF4-FFF2-40B4-BE49-F238E27FC236}">
                <a16:creationId xmlns:a16="http://schemas.microsoft.com/office/drawing/2014/main" id="{12555E2F-A353-D502-B93A-11CEE31D723E}"/>
              </a:ext>
            </a:extLst>
          </p:cNvPr>
          <p:cNvSpPr>
            <a:spLocks noGrp="1"/>
          </p:cNvSpPr>
          <p:nvPr>
            <p:ph idx="1"/>
          </p:nvPr>
        </p:nvSpPr>
        <p:spPr/>
        <p:txBody>
          <a:bodyPr>
            <a:normAutofit/>
          </a:bodyPr>
          <a:lstStyle/>
          <a:p>
            <a:r>
              <a:rPr lang="en-AU" altLang="en-US" sz="2400" dirty="0"/>
              <a:t>The presenter has advised that the following presentation will NOT include discussion on any commercial products or service and that there are NO financial interests or relationships with any of the Commercial Supporters of this years ASM</a:t>
            </a:r>
            <a:endParaRPr lang="en-US" sz="2400" dirty="0"/>
          </a:p>
          <a:p>
            <a:pPr marL="0" indent="0">
              <a:buNone/>
            </a:pPr>
            <a:endParaRPr lang="en-NZ" sz="2400" dirty="0"/>
          </a:p>
          <a:p>
            <a:endParaRPr lang="en-NZ" sz="2400" dirty="0"/>
          </a:p>
        </p:txBody>
      </p:sp>
    </p:spTree>
    <p:extLst>
      <p:ext uri="{BB962C8B-B14F-4D97-AF65-F5344CB8AC3E}">
        <p14:creationId xmlns:p14="http://schemas.microsoft.com/office/powerpoint/2010/main" val="3862917390"/>
      </p:ext>
    </p:extLst>
  </p:cSld>
  <p:clrMapOvr>
    <a:masterClrMapping/>
  </p:clrMapOvr>
</p:sld>
</file>

<file path=ppt/theme/theme1.xml><?xml version="1.0" encoding="utf-8"?>
<a:theme xmlns:a="http://schemas.openxmlformats.org/drawingml/2006/main" name="Office Theme">
  <a:themeElements>
    <a:clrScheme name="TSANZSRS 2023">
      <a:dk1>
        <a:srgbClr val="0A305E"/>
      </a:dk1>
      <a:lt1>
        <a:sysClr val="window" lastClr="FFFFFF"/>
      </a:lt1>
      <a:dk2>
        <a:srgbClr val="636466"/>
      </a:dk2>
      <a:lt2>
        <a:srgbClr val="EEECE1"/>
      </a:lt2>
      <a:accent1>
        <a:srgbClr val="AC201D"/>
      </a:accent1>
      <a:accent2>
        <a:srgbClr val="C87C88"/>
      </a:accent2>
      <a:accent3>
        <a:srgbClr val="55A1DB"/>
      </a:accent3>
      <a:accent4>
        <a:srgbClr val="9DA43D"/>
      </a:accent4>
      <a:accent5>
        <a:srgbClr val="636466"/>
      </a:accent5>
      <a:accent6>
        <a:srgbClr val="636466"/>
      </a:accent6>
      <a:hlink>
        <a:srgbClr val="636466"/>
      </a:hlink>
      <a:folHlink>
        <a:srgbClr val="63646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DB0B76CE105D459F58063C0D0B3831" ma:contentTypeVersion="16" ma:contentTypeDescription="Create a new document." ma:contentTypeScope="" ma:versionID="e2b445427de7fdc952c105e35286659b">
  <xsd:schema xmlns:xsd="http://www.w3.org/2001/XMLSchema" xmlns:xs="http://www.w3.org/2001/XMLSchema" xmlns:p="http://schemas.microsoft.com/office/2006/metadata/properties" xmlns:ns2="6911e96c-4cc4-42d5-8e43-f93924cf6a05" xmlns:ns3="9c8a2b7b-0bee-4c48-b0a6-23db8982d3bc" xmlns:ns4="cab52c9b-ab33-4221-8af9-54f8f2b86a80" targetNamespace="http://schemas.microsoft.com/office/2006/metadata/properties" ma:root="true" ma:fieldsID="97f37c8f8b798b54af2a8e7107b543b3" ns2:_="" ns3:_="" ns4:_="">
    <xsd:import namespace="6911e96c-4cc4-42d5-8e43-f93924cf6a05"/>
    <xsd:import namespace="9c8a2b7b-0bee-4c48-b0a6-23db8982d3bc"/>
    <xsd:import namespace="cab52c9b-ab33-4221-8af9-54f8f2b86a80"/>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11e96c-4cc4-42d5-8e43-f93924cf6a0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df635817-86d4-483c-865d-47556d3f42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c8a2b7b-0bee-4c48-b0a6-23db8982d3bc"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ab52c9b-ab33-4221-8af9-54f8f2b86a80"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1b321a2a-d050-4ca1-b64d-75ec18c39cb6}" ma:internalName="TaxCatchAll" ma:showField="CatchAllData" ma:web="cab52c9b-ab33-4221-8af9-54f8f2b86a8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ab52c9b-ab33-4221-8af9-54f8f2b86a80" xsi:nil="true"/>
    <lcf76f155ced4ddcb4097134ff3c332f xmlns="6911e96c-4cc4-42d5-8e43-f93924cf6a05">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FC90FAF-3E3A-4D4C-9931-D42165D6DC5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11e96c-4cc4-42d5-8e43-f93924cf6a05"/>
    <ds:schemaRef ds:uri="9c8a2b7b-0bee-4c48-b0a6-23db8982d3bc"/>
    <ds:schemaRef ds:uri="cab52c9b-ab33-4221-8af9-54f8f2b86a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F6039DA-626D-4D85-A6C7-3BDCBAFDA789}">
  <ds:schemaRefs>
    <ds:schemaRef ds:uri="http://schemas.microsoft.com/sharepoint/v3/contenttype/forms"/>
  </ds:schemaRefs>
</ds:datastoreItem>
</file>

<file path=customXml/itemProps3.xml><?xml version="1.0" encoding="utf-8"?>
<ds:datastoreItem xmlns:ds="http://schemas.openxmlformats.org/officeDocument/2006/customXml" ds:itemID="{5BAC0458-EDA1-4BFF-8487-46458C4ADED3}">
  <ds:schemaRefs>
    <ds:schemaRef ds:uri="http://purl.org/dc/elements/1.1/"/>
    <ds:schemaRef ds:uri="http://schemas.openxmlformats.org/package/2006/metadata/core-properties"/>
    <ds:schemaRef ds:uri="9c8a2b7b-0bee-4c48-b0a6-23db8982d3bc"/>
    <ds:schemaRef ds:uri="http://purl.org/dc/terms/"/>
    <ds:schemaRef ds:uri="http://schemas.microsoft.com/office/infopath/2007/PartnerControls"/>
    <ds:schemaRef ds:uri="http://schemas.microsoft.com/office/2006/documentManagement/types"/>
    <ds:schemaRef ds:uri="http://schemas.microsoft.com/office/2006/metadata/properties"/>
    <ds:schemaRef ds:uri="cab52c9b-ab33-4221-8af9-54f8f2b86a80"/>
    <ds:schemaRef ds:uri="6911e96c-4cc4-42d5-8e43-f93924cf6a0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220</TotalTime>
  <Words>102</Words>
  <Application>Microsoft Office PowerPoint</Application>
  <PresentationFormat>On-screen Show (16:9)</PresentationFormat>
  <Paragraphs>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Calibri</vt:lpstr>
      <vt:lpstr>Office Theme</vt:lpstr>
      <vt:lpstr>Speaker Disclosure</vt:lpstr>
      <vt:lpstr>Speaker Disclosure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Jane</dc:creator>
  <cp:lastModifiedBy>Emily Woolley</cp:lastModifiedBy>
  <cp:revision>30</cp:revision>
  <dcterms:created xsi:type="dcterms:W3CDTF">2016-02-26T02:33:28Z</dcterms:created>
  <dcterms:modified xsi:type="dcterms:W3CDTF">2023-03-14T21:46:48Z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0x01010004DB0B76CE105D459F58063C0D0B3831</vt:lpwstr>
  </property>
  <property fmtid="{D5CDD505-2E9C-101B-9397-08002B2CF9AE}" pid="3" name="MediaServiceImageTags">
    <vt:lpwstr/>
  </property>
</Properties>
</file>