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sldIdLst>
    <p:sldId id="256" r:id="rId5"/>
    <p:sldId id="1254" r:id="rId6"/>
    <p:sldId id="125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949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126"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Robinson" userId="39db822e-ae32-430d-84b1-eb7e3d121f86" providerId="ADAL" clId="{AD934CB7-AC9C-4483-8112-9FE73793A9F1}"/>
    <pc:docChg chg="undo custSel modSld">
      <pc:chgData name="Danielle Robinson" userId="39db822e-ae32-430d-84b1-eb7e3d121f86" providerId="ADAL" clId="{AD934CB7-AC9C-4483-8112-9FE73793A9F1}" dt="2026-05-20T20:42:32.990" v="81" actId="1036"/>
      <pc:docMkLst>
        <pc:docMk/>
      </pc:docMkLst>
      <pc:sldChg chg="addSp delSp modSp mod">
        <pc:chgData name="Danielle Robinson" userId="39db822e-ae32-430d-84b1-eb7e3d121f86" providerId="ADAL" clId="{AD934CB7-AC9C-4483-8112-9FE73793A9F1}" dt="2026-05-20T20:42:32.990" v="81" actId="1036"/>
        <pc:sldMkLst>
          <pc:docMk/>
          <pc:sldMk cId="3873022798" sldId="256"/>
        </pc:sldMkLst>
        <pc:spChg chg="add mod">
          <ac:chgData name="Danielle Robinson" userId="39db822e-ae32-430d-84b1-eb7e3d121f86" providerId="ADAL" clId="{AD934CB7-AC9C-4483-8112-9FE73793A9F1}" dt="2026-05-20T20:37:01.899" v="5" actId="1076"/>
          <ac:spMkLst>
            <pc:docMk/>
            <pc:sldMk cId="3873022798" sldId="256"/>
            <ac:spMk id="3" creationId="{612D4BEF-53D5-247F-8E73-7A2D52535094}"/>
          </ac:spMkLst>
        </pc:spChg>
        <pc:spChg chg="add del mod">
          <ac:chgData name="Danielle Robinson" userId="39db822e-ae32-430d-84b1-eb7e3d121f86" providerId="ADAL" clId="{AD934CB7-AC9C-4483-8112-9FE73793A9F1}" dt="2026-05-20T20:37:29.737" v="13" actId="478"/>
          <ac:spMkLst>
            <pc:docMk/>
            <pc:sldMk cId="3873022798" sldId="256"/>
            <ac:spMk id="4" creationId="{F09CBCB9-E598-47C1-7148-673A701ADF82}"/>
          </ac:spMkLst>
        </pc:spChg>
        <pc:spChg chg="add mod">
          <ac:chgData name="Danielle Robinson" userId="39db822e-ae32-430d-84b1-eb7e3d121f86" providerId="ADAL" clId="{AD934CB7-AC9C-4483-8112-9FE73793A9F1}" dt="2026-05-20T20:42:32.990" v="81" actId="1036"/>
          <ac:spMkLst>
            <pc:docMk/>
            <pc:sldMk cId="3873022798" sldId="256"/>
            <ac:spMk id="6" creationId="{3A20CDFD-75B5-68BA-953D-B936DB02B363}"/>
          </ac:spMkLst>
        </pc:spChg>
        <pc:spChg chg="add mod">
          <ac:chgData name="Danielle Robinson" userId="39db822e-ae32-430d-84b1-eb7e3d121f86" providerId="ADAL" clId="{AD934CB7-AC9C-4483-8112-9FE73793A9F1}" dt="2026-05-20T20:40:37.066" v="23" actId="1076"/>
          <ac:spMkLst>
            <pc:docMk/>
            <pc:sldMk cId="3873022798" sldId="256"/>
            <ac:spMk id="11" creationId="{1BDB7F4F-5477-DA0E-63ED-22D3542945A8}"/>
          </ac:spMkLst>
        </pc:spChg>
        <pc:picChg chg="add del mod">
          <ac:chgData name="Danielle Robinson" userId="39db822e-ae32-430d-84b1-eb7e3d121f86" providerId="ADAL" clId="{AD934CB7-AC9C-4483-8112-9FE73793A9F1}" dt="2026-05-20T20:37:28.995" v="11" actId="478"/>
          <ac:picMkLst>
            <pc:docMk/>
            <pc:sldMk cId="3873022798" sldId="256"/>
            <ac:picMk id="2" creationId="{744E4939-614B-3C7C-699F-03B46365029A}"/>
          </ac:picMkLst>
        </pc:picChg>
        <pc:picChg chg="add mod modCrop">
          <ac:chgData name="Danielle Robinson" userId="39db822e-ae32-430d-84b1-eb7e3d121f86" providerId="ADAL" clId="{AD934CB7-AC9C-4483-8112-9FE73793A9F1}" dt="2026-05-20T20:41:09.925" v="27" actId="732"/>
          <ac:picMkLst>
            <pc:docMk/>
            <pc:sldMk cId="3873022798" sldId="256"/>
            <ac:picMk id="5" creationId="{5F0E1DE9-A22B-ABF0-712E-1EA615E7267A}"/>
          </ac:picMkLst>
        </pc:picChg>
        <pc:picChg chg="del">
          <ac:chgData name="Danielle Robinson" userId="39db822e-ae32-430d-84b1-eb7e3d121f86" providerId="ADAL" clId="{AD934CB7-AC9C-4483-8112-9FE73793A9F1}" dt="2026-05-20T20:35:59.736" v="0" actId="478"/>
          <ac:picMkLst>
            <pc:docMk/>
            <pc:sldMk cId="3873022798" sldId="256"/>
            <ac:picMk id="7" creationId="{E751ADC8-2428-0641-03A1-B7CAFDE8C40F}"/>
          </ac:picMkLst>
        </pc:picChg>
        <pc:picChg chg="add mod">
          <ac:chgData name="Danielle Robinson" userId="39db822e-ae32-430d-84b1-eb7e3d121f86" providerId="ADAL" clId="{AD934CB7-AC9C-4483-8112-9FE73793A9F1}" dt="2026-05-20T20:42:09.876" v="73" actId="1036"/>
          <ac:picMkLst>
            <pc:docMk/>
            <pc:sldMk cId="3873022798" sldId="256"/>
            <ac:picMk id="8" creationId="{57124EC7-3D2E-669A-551E-8CC86EF1F1E1}"/>
          </ac:picMkLst>
        </pc:picChg>
        <pc:picChg chg="add del mod">
          <ac:chgData name="Danielle Robinson" userId="39db822e-ae32-430d-84b1-eb7e3d121f86" providerId="ADAL" clId="{AD934CB7-AC9C-4483-8112-9FE73793A9F1}" dt="2026-05-20T20:38:28.225" v="17" actId="478"/>
          <ac:picMkLst>
            <pc:docMk/>
            <pc:sldMk cId="3873022798" sldId="256"/>
            <ac:picMk id="9" creationId="{653246F4-048B-8B21-65F4-09A8E80A32CF}"/>
          </ac:picMkLst>
        </pc:picChg>
        <pc:picChg chg="add mod">
          <ac:chgData name="Danielle Robinson" userId="39db822e-ae32-430d-84b1-eb7e3d121f86" providerId="ADAL" clId="{AD934CB7-AC9C-4483-8112-9FE73793A9F1}" dt="2026-05-20T20:40:46.808" v="24" actId="1076"/>
          <ac:picMkLst>
            <pc:docMk/>
            <pc:sldMk cId="3873022798" sldId="256"/>
            <ac:picMk id="10" creationId="{98B2F161-CD28-7C27-E8A7-FCA0FEA11814}"/>
          </ac:picMkLst>
        </pc:picChg>
        <pc:picChg chg="add mod">
          <ac:chgData name="Danielle Robinson" userId="39db822e-ae32-430d-84b1-eb7e3d121f86" providerId="ADAL" clId="{AD934CB7-AC9C-4483-8112-9FE73793A9F1}" dt="2026-05-20T20:42:04.898" v="62" actId="1037"/>
          <ac:picMkLst>
            <pc:docMk/>
            <pc:sldMk cId="3873022798" sldId="256"/>
            <ac:picMk id="13" creationId="{6973CA27-C9DC-17C5-09DB-B3EE4D49E6AC}"/>
          </ac:picMkLst>
        </pc:picChg>
        <pc:picChg chg="del mod">
          <ac:chgData name="Danielle Robinson" userId="39db822e-ae32-430d-84b1-eb7e3d121f86" providerId="ADAL" clId="{AD934CB7-AC9C-4483-8112-9FE73793A9F1}" dt="2026-05-20T20:37:17.880" v="10" actId="478"/>
          <ac:picMkLst>
            <pc:docMk/>
            <pc:sldMk cId="3873022798" sldId="256"/>
            <ac:picMk id="25" creationId="{1C0954DE-24CA-E277-BB1B-0CE12B5AC591}"/>
          </ac:picMkLst>
        </pc:picChg>
        <pc:picChg chg="del">
          <ac:chgData name="Danielle Robinson" userId="39db822e-ae32-430d-84b1-eb7e3d121f86" providerId="ADAL" clId="{AD934CB7-AC9C-4483-8112-9FE73793A9F1}" dt="2026-05-20T20:37:11.353" v="6" actId="478"/>
          <ac:picMkLst>
            <pc:docMk/>
            <pc:sldMk cId="3873022798" sldId="256"/>
            <ac:picMk id="27" creationId="{510FF567-174C-DAA4-B05F-2EFD2317480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4DBB7C-43F3-4FA8-8456-C9ECE368C9DA}" type="datetimeFigureOut">
              <a:rPr lang="en-AU" smtClean="0"/>
              <a:t>21/05/2026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D55976-76E9-450E-B8F5-7CABFE473E85}" type="slidenum">
              <a:rPr lang="en-AU" smtClean="0"/>
              <a:t>‹#›</a:t>
            </a:fld>
            <a:endParaRPr lang="en-AU"/>
          </a:p>
        </p:txBody>
      </p:sp>
    </p:spTree>
    <p:extLst>
      <p:ext uri="{BB962C8B-B14F-4D97-AF65-F5344CB8AC3E}">
        <p14:creationId xmlns:p14="http://schemas.microsoft.com/office/powerpoint/2010/main" val="4134844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BD55976-76E9-450E-B8F5-7CABFE473E85}" type="slidenum">
              <a:rPr lang="en-AU" smtClean="0"/>
              <a:t>1</a:t>
            </a:fld>
            <a:endParaRPr lang="en-AU"/>
          </a:p>
        </p:txBody>
      </p:sp>
    </p:spTree>
    <p:extLst>
      <p:ext uri="{BB962C8B-B14F-4D97-AF65-F5344CB8AC3E}">
        <p14:creationId xmlns:p14="http://schemas.microsoft.com/office/powerpoint/2010/main" val="1080211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E6950-3773-3E53-C984-4195161B0C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616AD2C-0503-E915-E99B-34FF4487CD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1F993D3-1747-391F-9C14-D79152D1B3A7}"/>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59B55A7E-EC9D-32A8-42CF-032EE72461C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5D87AF1-E4EF-67D2-42A9-920411CFEF9D}"/>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955581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0F595-AF67-E435-00D3-D8EB4D78CF2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59F0A27-87C3-3D9C-B760-4403CD642E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3DB279A-1490-BC69-25BB-06058EE504DC}"/>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9A040CE1-E980-6442-A5E1-C5CE089A50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3DE5077-C4D1-56ED-CC75-643AAA9A1E53}"/>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3711038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6E0A97-2F69-FEFE-EE2B-BD34EC9A7E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44E7909-1DC5-1E9A-0AF5-1DBBF27A76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C326496-C2D7-BE08-0935-2BDAC3109B98}"/>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3293F3AC-30C3-A61E-1E89-9F500F8112B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C13589D-7201-A547-8C12-D764383BD214}"/>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2145682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D3926-BF6E-FA07-2419-0A2560C0DB3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5A70CF9-6F9A-1FC6-0C51-D91526F7B0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40ECA3F-8DAD-0905-6E9B-09CED98A0A61}"/>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9B2B52BC-2BAB-7041-62DA-893BA998E5B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D1B424-25D7-CB92-B154-872054AD711F}"/>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1964179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262E-5545-7132-FB14-914C670AAE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10D48E9-5C93-911B-E6C3-349694C6D9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A8D12E-60CB-CEC5-B4B9-B65CCF285D7C}"/>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824A699F-9EDB-F1D3-E729-3E9FFEA3A66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274F5D0-60C2-A674-E2BC-E3B4F2CEB2BE}"/>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4023111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28679-BE93-2230-74BF-C62EC4028A2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B24BCEE-DE86-37E4-5453-706A913F14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11C4A3D-ACEE-E1AF-445F-F8D0C19B3E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576FF72-6775-84D9-FB43-7A7023BFE028}"/>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6" name="Footer Placeholder 5">
            <a:extLst>
              <a:ext uri="{FF2B5EF4-FFF2-40B4-BE49-F238E27FC236}">
                <a16:creationId xmlns:a16="http://schemas.microsoft.com/office/drawing/2014/main" id="{31D25787-7E86-8EB4-70BF-AC5C3A00DD5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4F82FB7-4BDE-70E9-D600-B444BCEDFE25}"/>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770585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7B715-1763-CF43-0D2A-FB1DDCBD73D2}"/>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35307F-3661-2519-0417-18B5E3FB1B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029076-1C82-FDBF-866D-0FB7E76992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6C1E67E-3F51-2116-149C-D41AAEA2DA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5B6DD7-E2CE-2511-5A1A-C510968B1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1A022D86-D3B7-FDC8-993F-0477846A7389}"/>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8" name="Footer Placeholder 7">
            <a:extLst>
              <a:ext uri="{FF2B5EF4-FFF2-40B4-BE49-F238E27FC236}">
                <a16:creationId xmlns:a16="http://schemas.microsoft.com/office/drawing/2014/main" id="{5808F30B-E417-C10B-B498-07BE3880331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0A6C349-0C96-1649-DA96-CDDEB08EDCE1}"/>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2664039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31F12-2167-D124-8C0C-B5E527165E8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91072F5-C4C2-C8D8-36B8-3314E60CC1E6}"/>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4" name="Footer Placeholder 3">
            <a:extLst>
              <a:ext uri="{FF2B5EF4-FFF2-40B4-BE49-F238E27FC236}">
                <a16:creationId xmlns:a16="http://schemas.microsoft.com/office/drawing/2014/main" id="{BB132B48-DCBE-3B9F-FBBE-C1E7D144D25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61D064A-02AD-4E20-405A-B048C33278A5}"/>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3439615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656A7A-FE3D-8693-9F1A-83BF37B87EA8}"/>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3" name="Footer Placeholder 2">
            <a:extLst>
              <a:ext uri="{FF2B5EF4-FFF2-40B4-BE49-F238E27FC236}">
                <a16:creationId xmlns:a16="http://schemas.microsoft.com/office/drawing/2014/main" id="{AAA5B154-0A3D-5D64-6CFD-68EE4ADF5031}"/>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904358A-C6DC-9CE0-C401-36CA097F9248}"/>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2825383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E56F3-4271-E378-B618-AFDA041487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5E516565-FC2A-F3F3-BABE-79F99419A3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239C61F-08F5-E5F9-357C-DBCE3AEE4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7B358B-3B44-01E4-FC0A-754B2DBA8ADF}"/>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6" name="Footer Placeholder 5">
            <a:extLst>
              <a:ext uri="{FF2B5EF4-FFF2-40B4-BE49-F238E27FC236}">
                <a16:creationId xmlns:a16="http://schemas.microsoft.com/office/drawing/2014/main" id="{40EB5932-0165-FC72-41E8-3C55A59B1DE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0733820-C7D7-D79D-043D-BDCE21CC5CB4}"/>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3933251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2B8BA-5ABA-932D-6724-5A006059C5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99E9846-CD20-EE51-FB8C-C704EFB59C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29BBA0C9-B0A4-B560-41EF-F62B28110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CE86B-2D44-AEA4-E1DB-7BB57D730661}"/>
              </a:ext>
            </a:extLst>
          </p:cNvPr>
          <p:cNvSpPr>
            <a:spLocks noGrp="1"/>
          </p:cNvSpPr>
          <p:nvPr>
            <p:ph type="dt" sz="half" idx="10"/>
          </p:nvPr>
        </p:nvSpPr>
        <p:spPr/>
        <p:txBody>
          <a:bodyPr/>
          <a:lstStyle/>
          <a:p>
            <a:fld id="{3970E24E-5549-4A93-AA00-B723408466CE}" type="datetimeFigureOut">
              <a:rPr lang="en-AU" smtClean="0"/>
              <a:t>21/05/2026</a:t>
            </a:fld>
            <a:endParaRPr lang="en-AU"/>
          </a:p>
        </p:txBody>
      </p:sp>
      <p:sp>
        <p:nvSpPr>
          <p:cNvPr id="6" name="Footer Placeholder 5">
            <a:extLst>
              <a:ext uri="{FF2B5EF4-FFF2-40B4-BE49-F238E27FC236}">
                <a16:creationId xmlns:a16="http://schemas.microsoft.com/office/drawing/2014/main" id="{4A3C727C-8395-4811-765F-577C824420F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E5B32BB-41F7-185C-54C4-DE34A67F8297}"/>
              </a:ext>
            </a:extLst>
          </p:cNvPr>
          <p:cNvSpPr>
            <a:spLocks noGrp="1"/>
          </p:cNvSpPr>
          <p:nvPr>
            <p:ph type="sldNum" sz="quarter" idx="12"/>
          </p:nvPr>
        </p:nvSpPr>
        <p:spPr/>
        <p:txBody>
          <a:bodyPr/>
          <a:lstStyle/>
          <a:p>
            <a:fld id="{6F8C8329-CEBC-450E-AD7D-F89C1BE08364}" type="slidenum">
              <a:rPr lang="en-AU" smtClean="0"/>
              <a:t>‹#›</a:t>
            </a:fld>
            <a:endParaRPr lang="en-AU"/>
          </a:p>
        </p:txBody>
      </p:sp>
    </p:spTree>
    <p:extLst>
      <p:ext uri="{BB962C8B-B14F-4D97-AF65-F5344CB8AC3E}">
        <p14:creationId xmlns:p14="http://schemas.microsoft.com/office/powerpoint/2010/main" val="749821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94930-2B6D-C426-4135-D1A2AE5BEE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D30396B-6164-1A89-FFD5-75EAC52418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F413E5B-992D-66D3-7633-3813B95175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70E24E-5549-4A93-AA00-B723408466CE}" type="datetimeFigureOut">
              <a:rPr lang="en-AU" smtClean="0"/>
              <a:t>21/05/2026</a:t>
            </a:fld>
            <a:endParaRPr lang="en-AU"/>
          </a:p>
        </p:txBody>
      </p:sp>
      <p:sp>
        <p:nvSpPr>
          <p:cNvPr id="5" name="Footer Placeholder 4">
            <a:extLst>
              <a:ext uri="{FF2B5EF4-FFF2-40B4-BE49-F238E27FC236}">
                <a16:creationId xmlns:a16="http://schemas.microsoft.com/office/drawing/2014/main" id="{D460E81F-B216-E0C9-B2C8-15030D67BD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AA901997-1C13-DBDB-AB6B-E25998D69F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8C8329-CEBC-450E-AD7D-F89C1BE08364}" type="slidenum">
              <a:rPr lang="en-AU" smtClean="0"/>
              <a:t>‹#›</a:t>
            </a:fld>
            <a:endParaRPr lang="en-AU"/>
          </a:p>
        </p:txBody>
      </p:sp>
    </p:spTree>
    <p:extLst>
      <p:ext uri="{BB962C8B-B14F-4D97-AF65-F5344CB8AC3E}">
        <p14:creationId xmlns:p14="http://schemas.microsoft.com/office/powerpoint/2010/main" val="168010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A84F7C70-3C3E-1993-1A59-17A5E8C523AF}"/>
              </a:ext>
            </a:extLst>
          </p:cNvPr>
          <p:cNvSpPr/>
          <p:nvPr/>
        </p:nvSpPr>
        <p:spPr>
          <a:xfrm rot="10800000">
            <a:off x="4223206" y="3334468"/>
            <a:ext cx="2026762" cy="3523532"/>
          </a:xfrm>
          <a:prstGeom prst="triangle">
            <a:avLst>
              <a:gd name="adj" fmla="val 10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ity with a body of water&#10;&#10;AI-generated content may be incorrect.">
            <a:extLst>
              <a:ext uri="{FF2B5EF4-FFF2-40B4-BE49-F238E27FC236}">
                <a16:creationId xmlns:a16="http://schemas.microsoft.com/office/drawing/2014/main" id="{5F0E1DE9-A22B-ABF0-712E-1EA615E7267A}"/>
              </a:ext>
            </a:extLst>
          </p:cNvPr>
          <p:cNvPicPr>
            <a:picLocks noChangeAspect="1"/>
          </p:cNvPicPr>
          <p:nvPr/>
        </p:nvPicPr>
        <p:blipFill>
          <a:blip r:embed="rId3">
            <a:extLst>
              <a:ext uri="{28A0092B-C50C-407E-A947-70E740481C1C}">
                <a14:useLocalDpi xmlns:a14="http://schemas.microsoft.com/office/drawing/2010/main" val="0"/>
              </a:ext>
            </a:extLst>
          </a:blip>
          <a:srcRect l="-58" t="-513" r="91" b="25517"/>
          <a:stretch>
            <a:fillRect/>
          </a:stretch>
        </p:blipFill>
        <p:spPr>
          <a:xfrm>
            <a:off x="0" y="2082789"/>
            <a:ext cx="12192000" cy="4823851"/>
          </a:xfrm>
          <a:prstGeom prst="rect">
            <a:avLst/>
          </a:prstGeom>
        </p:spPr>
      </p:pic>
      <p:sp>
        <p:nvSpPr>
          <p:cNvPr id="6" name="Rectangle 5">
            <a:extLst>
              <a:ext uri="{FF2B5EF4-FFF2-40B4-BE49-F238E27FC236}">
                <a16:creationId xmlns:a16="http://schemas.microsoft.com/office/drawing/2014/main" id="{3A20CDFD-75B5-68BA-953D-B936DB02B363}"/>
              </a:ext>
            </a:extLst>
          </p:cNvPr>
          <p:cNvSpPr/>
          <p:nvPr/>
        </p:nvSpPr>
        <p:spPr>
          <a:xfrm>
            <a:off x="0" y="1541989"/>
            <a:ext cx="12192000" cy="4299251"/>
          </a:xfrm>
          <a:prstGeom prst="rect">
            <a:avLst/>
          </a:prstGeom>
          <a:gradFill flip="none" rotWithShape="1">
            <a:gsLst>
              <a:gs pos="68000">
                <a:srgbClr val="FFFFFF"/>
              </a:gs>
              <a:gs pos="40000">
                <a:srgbClr val="FFFFFF">
                  <a:alpha val="83000"/>
                </a:srgbClr>
              </a:gs>
              <a:gs pos="0">
                <a:schemeClr val="bg1">
                  <a:alpha val="0"/>
                </a:schemeClr>
              </a:gs>
              <a:gs pos="100000">
                <a:schemeClr val="bg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8" name="Picture 7" descr="A blue text on a black background&#10;&#10;AI-generated content may be incorrect.">
            <a:extLst>
              <a:ext uri="{FF2B5EF4-FFF2-40B4-BE49-F238E27FC236}">
                <a16:creationId xmlns:a16="http://schemas.microsoft.com/office/drawing/2014/main" id="{57124EC7-3D2E-669A-551E-8CC86EF1F1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123" y="350016"/>
            <a:ext cx="7651671" cy="2620699"/>
          </a:xfrm>
          <a:prstGeom prst="rect">
            <a:avLst/>
          </a:prstGeom>
        </p:spPr>
      </p:pic>
      <p:pic>
        <p:nvPicPr>
          <p:cNvPr id="10" name="Picture 9" descr="A close up of a sign&#10;&#10;AI-generated content may be incorrect.">
            <a:extLst>
              <a:ext uri="{FF2B5EF4-FFF2-40B4-BE49-F238E27FC236}">
                <a16:creationId xmlns:a16="http://schemas.microsoft.com/office/drawing/2014/main" id="{98B2F161-CD28-7C27-E8A7-FCA0FEA118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0548" y="1105660"/>
            <a:ext cx="2718369" cy="802251"/>
          </a:xfrm>
          <a:prstGeom prst="rect">
            <a:avLst/>
          </a:prstGeom>
        </p:spPr>
      </p:pic>
      <p:sp>
        <p:nvSpPr>
          <p:cNvPr id="11" name="TextBox 10">
            <a:extLst>
              <a:ext uri="{FF2B5EF4-FFF2-40B4-BE49-F238E27FC236}">
                <a16:creationId xmlns:a16="http://schemas.microsoft.com/office/drawing/2014/main" id="{1BDB7F4F-5477-DA0E-63ED-22D3542945A8}"/>
              </a:ext>
            </a:extLst>
          </p:cNvPr>
          <p:cNvSpPr txBox="1"/>
          <p:nvPr/>
        </p:nvSpPr>
        <p:spPr>
          <a:xfrm>
            <a:off x="8537264" y="656910"/>
            <a:ext cx="3054096" cy="400110"/>
          </a:xfrm>
          <a:prstGeom prst="rect">
            <a:avLst/>
          </a:prstGeom>
          <a:noFill/>
        </p:spPr>
        <p:txBody>
          <a:bodyPr wrap="square" rtlCol="0">
            <a:spAutoFit/>
          </a:bodyPr>
          <a:lstStyle/>
          <a:p>
            <a:r>
              <a:rPr lang="en-NZ" sz="2000" b="1" dirty="0">
                <a:solidFill>
                  <a:srgbClr val="017079"/>
                </a:solidFill>
              </a:rPr>
              <a:t>Proudly hosted by:</a:t>
            </a:r>
          </a:p>
        </p:txBody>
      </p:sp>
      <p:pic>
        <p:nvPicPr>
          <p:cNvPr id="13" name="Picture 12">
            <a:extLst>
              <a:ext uri="{FF2B5EF4-FFF2-40B4-BE49-F238E27FC236}">
                <a16:creationId xmlns:a16="http://schemas.microsoft.com/office/drawing/2014/main" id="{6973CA27-C9DC-17C5-09DB-B3EE4D49E6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53793" y="1869811"/>
            <a:ext cx="2665867" cy="1165083"/>
          </a:xfrm>
          <a:prstGeom prst="rect">
            <a:avLst/>
          </a:prstGeom>
        </p:spPr>
      </p:pic>
    </p:spTree>
    <p:extLst>
      <p:ext uri="{BB962C8B-B14F-4D97-AF65-F5344CB8AC3E}">
        <p14:creationId xmlns:p14="http://schemas.microsoft.com/office/powerpoint/2010/main" val="387302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4A43A9-3C70-FBF0-E42D-E43C93EA497C}"/>
              </a:ext>
            </a:extLst>
          </p:cNvPr>
          <p:cNvPicPr>
            <a:picLocks noChangeAspect="1"/>
          </p:cNvPicPr>
          <p:nvPr/>
        </p:nvPicPr>
        <p:blipFill>
          <a:blip r:embed="rId2">
            <a:alphaModFix amt="10000"/>
          </a:blip>
          <a:srcRect t="3656" r="70153"/>
          <a:stretch/>
        </p:blipFill>
        <p:spPr>
          <a:xfrm>
            <a:off x="6977124" y="254525"/>
            <a:ext cx="5214876" cy="5845986"/>
          </a:xfrm>
          <a:prstGeom prst="rect">
            <a:avLst/>
          </a:prstGeom>
        </p:spPr>
      </p:pic>
      <p:sp>
        <p:nvSpPr>
          <p:cNvPr id="4" name="Content Placeholder 2">
            <a:extLst>
              <a:ext uri="{FF2B5EF4-FFF2-40B4-BE49-F238E27FC236}">
                <a16:creationId xmlns:a16="http://schemas.microsoft.com/office/drawing/2014/main" id="{C1BE6C6C-70E1-245A-7BDE-EE220D5E57E8}"/>
              </a:ext>
            </a:extLst>
          </p:cNvPr>
          <p:cNvSpPr txBox="1">
            <a:spLocks/>
          </p:cNvSpPr>
          <p:nvPr/>
        </p:nvSpPr>
        <p:spPr>
          <a:xfrm>
            <a:off x="1470982" y="2426006"/>
            <a:ext cx="9068130" cy="2005987"/>
          </a:xfrm>
          <a:prstGeom prst="rect">
            <a:avLst/>
          </a:prstGeom>
        </p:spPr>
        <p:txBody>
          <a:bodyPr/>
          <a:lstStyle>
            <a:defPPr>
              <a:defRPr lang="en-US"/>
            </a:defPPr>
            <a:lvl1pPr marL="0" algn="l" defTabSz="914400" rtl="0" eaLnBrk="1" fontAlgn="base" latinLnBrk="0" hangingPunct="1">
              <a:spcBef>
                <a:spcPct val="0"/>
              </a:spcBef>
              <a:spcAft>
                <a:spcPct val="0"/>
              </a:spcAft>
              <a:defRPr sz="1800" kern="1200">
                <a:solidFill>
                  <a:schemeClr val="tx1"/>
                </a:solidFill>
                <a:latin typeface="+mn-lt"/>
                <a:ea typeface="+mn-ea"/>
                <a:cs typeface="+mn-cs"/>
              </a:defRPr>
            </a:lvl1pPr>
            <a:lvl2pPr marL="457200" algn="l" defTabSz="914400" rtl="0" eaLnBrk="1" fontAlgn="base" latinLnBrk="0" hangingPunct="1">
              <a:spcBef>
                <a:spcPct val="0"/>
              </a:spcBef>
              <a:spcAft>
                <a:spcPct val="0"/>
              </a:spcAft>
              <a:defRPr sz="1800" kern="1200">
                <a:solidFill>
                  <a:schemeClr val="tx1"/>
                </a:solidFill>
                <a:latin typeface="+mn-lt"/>
                <a:ea typeface="+mn-ea"/>
                <a:cs typeface="+mn-cs"/>
              </a:defRPr>
            </a:lvl2pPr>
            <a:lvl3pPr marL="914400" algn="l" defTabSz="914400" rtl="0" eaLnBrk="1" fontAlgn="base" latinLnBrk="0" hangingPunct="1">
              <a:spcBef>
                <a:spcPct val="0"/>
              </a:spcBef>
              <a:spcAft>
                <a:spcPct val="0"/>
              </a:spcAft>
              <a:defRPr sz="1800" kern="1200">
                <a:solidFill>
                  <a:schemeClr val="tx1"/>
                </a:solidFill>
                <a:latin typeface="+mn-lt"/>
                <a:ea typeface="+mn-ea"/>
                <a:cs typeface="+mn-cs"/>
              </a:defRPr>
            </a:lvl3pPr>
            <a:lvl4pPr marL="1371600" algn="l" defTabSz="914400" rtl="0" eaLnBrk="1" fontAlgn="base" latinLnBrk="0" hangingPunct="1">
              <a:spcBef>
                <a:spcPct val="0"/>
              </a:spcBef>
              <a:spcAft>
                <a:spcPct val="0"/>
              </a:spcAft>
              <a:defRPr sz="1800" kern="1200">
                <a:solidFill>
                  <a:schemeClr val="tx1"/>
                </a:solidFill>
                <a:latin typeface="+mn-lt"/>
                <a:ea typeface="+mn-ea"/>
                <a:cs typeface="+mn-cs"/>
              </a:defRPr>
            </a:lvl4pPr>
            <a:lvl5pPr marL="1828800" algn="l" defTabSz="914400" rtl="0" eaLnBrk="1" fontAlgn="base" latinLnBrk="0" hangingPunct="1">
              <a:spcBef>
                <a:spcPct val="0"/>
              </a:spcBef>
              <a:spcAft>
                <a:spcPct val="0"/>
              </a:spcAft>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altLang="en-US" sz="2800" dirty="0">
                <a:solidFill>
                  <a:schemeClr val="bg2">
                    <a:lumMod val="25000"/>
                  </a:schemeClr>
                </a:solidFill>
              </a:rPr>
              <a:t>The presenter has advised that the following presentation will NOT include discussion on any commercial products or service and that there are NO financial interests or relationships with any of the Commercial Supporters of this year's conference.</a:t>
            </a:r>
          </a:p>
        </p:txBody>
      </p:sp>
      <p:sp>
        <p:nvSpPr>
          <p:cNvPr id="6" name="TextBox 5">
            <a:extLst>
              <a:ext uri="{FF2B5EF4-FFF2-40B4-BE49-F238E27FC236}">
                <a16:creationId xmlns:a16="http://schemas.microsoft.com/office/drawing/2014/main" id="{B0FFF734-0731-C50F-0DD8-544F22191C8A}"/>
              </a:ext>
            </a:extLst>
          </p:cNvPr>
          <p:cNvSpPr txBox="1"/>
          <p:nvPr/>
        </p:nvSpPr>
        <p:spPr>
          <a:xfrm>
            <a:off x="103519" y="91276"/>
            <a:ext cx="11803057" cy="707886"/>
          </a:xfrm>
          <a:prstGeom prst="rect">
            <a:avLst/>
          </a:prstGeom>
          <a:noFill/>
          <a:effectLst/>
        </p:spPr>
        <p:txBody>
          <a:bodyPr wrap="square" rtlCol="0">
            <a:spAutoFit/>
          </a:bodyPr>
          <a:lstStyle/>
          <a:p>
            <a:r>
              <a:rPr lang="en-US" sz="4000" b="1" dirty="0">
                <a:solidFill>
                  <a:srgbClr val="02949E"/>
                </a:solidFill>
              </a:rPr>
              <a:t>Speaker Disclosure</a:t>
            </a:r>
            <a:endParaRPr lang="en-NZ" sz="4000" b="1" dirty="0">
              <a:solidFill>
                <a:srgbClr val="02949E"/>
              </a:solidFill>
            </a:endParaRPr>
          </a:p>
        </p:txBody>
      </p:sp>
      <p:sp>
        <p:nvSpPr>
          <p:cNvPr id="9" name="Rectangle 8">
            <a:extLst>
              <a:ext uri="{FF2B5EF4-FFF2-40B4-BE49-F238E27FC236}">
                <a16:creationId xmlns:a16="http://schemas.microsoft.com/office/drawing/2014/main" id="{0CBC2480-7A81-0753-BF1F-1C4B8FC7F6C1}"/>
              </a:ext>
            </a:extLst>
          </p:cNvPr>
          <p:cNvSpPr/>
          <p:nvPr/>
        </p:nvSpPr>
        <p:spPr>
          <a:xfrm>
            <a:off x="0" y="6419089"/>
            <a:ext cx="12192000" cy="438912"/>
          </a:xfrm>
          <a:prstGeom prst="rect">
            <a:avLst/>
          </a:prstGeom>
          <a:gradFill flip="none" rotWithShape="1">
            <a:gsLst>
              <a:gs pos="0">
                <a:srgbClr val="02949E"/>
              </a:gs>
              <a:gs pos="53000">
                <a:srgbClr val="015C63"/>
              </a:gs>
              <a:gs pos="100000">
                <a:srgbClr val="01262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8" name="TextBox 7">
            <a:extLst>
              <a:ext uri="{FF2B5EF4-FFF2-40B4-BE49-F238E27FC236}">
                <a16:creationId xmlns:a16="http://schemas.microsoft.com/office/drawing/2014/main" id="{A87B7DB8-D781-A292-FB36-485DE9D8FC9F}"/>
              </a:ext>
            </a:extLst>
          </p:cNvPr>
          <p:cNvSpPr txBox="1"/>
          <p:nvPr/>
        </p:nvSpPr>
        <p:spPr>
          <a:xfrm>
            <a:off x="0" y="6373369"/>
            <a:ext cx="4745736" cy="523220"/>
          </a:xfrm>
          <a:prstGeom prst="rect">
            <a:avLst/>
          </a:prstGeom>
          <a:noFill/>
        </p:spPr>
        <p:txBody>
          <a:bodyPr wrap="square" rtlCol="0">
            <a:spAutoFit/>
          </a:bodyPr>
          <a:lstStyle/>
          <a:p>
            <a:r>
              <a:rPr lang="en-NZ" sz="2800" dirty="0">
                <a:solidFill>
                  <a:schemeClr val="bg1"/>
                </a:solidFill>
              </a:rPr>
              <a:t>www.sleepdownunder.com</a:t>
            </a:r>
          </a:p>
        </p:txBody>
      </p:sp>
    </p:spTree>
    <p:extLst>
      <p:ext uri="{BB962C8B-B14F-4D97-AF65-F5344CB8AC3E}">
        <p14:creationId xmlns:p14="http://schemas.microsoft.com/office/powerpoint/2010/main" val="4243821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4A43A9-3C70-FBF0-E42D-E43C93EA497C}"/>
              </a:ext>
            </a:extLst>
          </p:cNvPr>
          <p:cNvPicPr>
            <a:picLocks noChangeAspect="1"/>
          </p:cNvPicPr>
          <p:nvPr/>
        </p:nvPicPr>
        <p:blipFill>
          <a:blip r:embed="rId2">
            <a:alphaModFix amt="10000"/>
          </a:blip>
          <a:srcRect t="3656" r="70153"/>
          <a:stretch/>
        </p:blipFill>
        <p:spPr>
          <a:xfrm>
            <a:off x="6977124" y="254525"/>
            <a:ext cx="5214876" cy="5845986"/>
          </a:xfrm>
          <a:prstGeom prst="rect">
            <a:avLst/>
          </a:prstGeom>
        </p:spPr>
      </p:pic>
      <p:sp>
        <p:nvSpPr>
          <p:cNvPr id="6" name="TextBox 5">
            <a:extLst>
              <a:ext uri="{FF2B5EF4-FFF2-40B4-BE49-F238E27FC236}">
                <a16:creationId xmlns:a16="http://schemas.microsoft.com/office/drawing/2014/main" id="{B0FFF734-0731-C50F-0DD8-544F22191C8A}"/>
              </a:ext>
            </a:extLst>
          </p:cNvPr>
          <p:cNvSpPr txBox="1"/>
          <p:nvPr/>
        </p:nvSpPr>
        <p:spPr>
          <a:xfrm>
            <a:off x="103519" y="91276"/>
            <a:ext cx="11803057" cy="707886"/>
          </a:xfrm>
          <a:prstGeom prst="rect">
            <a:avLst/>
          </a:prstGeom>
          <a:noFill/>
          <a:effectLst/>
        </p:spPr>
        <p:txBody>
          <a:bodyPr wrap="square" rtlCol="0">
            <a:spAutoFit/>
          </a:bodyPr>
          <a:lstStyle/>
          <a:p>
            <a:r>
              <a:rPr lang="en-US" sz="4000" b="1" dirty="0">
                <a:solidFill>
                  <a:srgbClr val="02949E"/>
                </a:solidFill>
              </a:rPr>
              <a:t>Speaker Disclosure</a:t>
            </a:r>
            <a:endParaRPr lang="en-NZ" sz="4000" b="1" dirty="0">
              <a:solidFill>
                <a:srgbClr val="02949E"/>
              </a:solidFill>
            </a:endParaRPr>
          </a:p>
        </p:txBody>
      </p:sp>
      <p:sp>
        <p:nvSpPr>
          <p:cNvPr id="9" name="Rectangle 8">
            <a:extLst>
              <a:ext uri="{FF2B5EF4-FFF2-40B4-BE49-F238E27FC236}">
                <a16:creationId xmlns:a16="http://schemas.microsoft.com/office/drawing/2014/main" id="{0CBC2480-7A81-0753-BF1F-1C4B8FC7F6C1}"/>
              </a:ext>
            </a:extLst>
          </p:cNvPr>
          <p:cNvSpPr/>
          <p:nvPr/>
        </p:nvSpPr>
        <p:spPr>
          <a:xfrm>
            <a:off x="0" y="6419089"/>
            <a:ext cx="12192000" cy="438912"/>
          </a:xfrm>
          <a:prstGeom prst="rect">
            <a:avLst/>
          </a:prstGeom>
          <a:gradFill flip="none" rotWithShape="1">
            <a:gsLst>
              <a:gs pos="0">
                <a:srgbClr val="02949E"/>
              </a:gs>
              <a:gs pos="53000">
                <a:srgbClr val="015C63"/>
              </a:gs>
              <a:gs pos="100000">
                <a:srgbClr val="01262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8" name="TextBox 7">
            <a:extLst>
              <a:ext uri="{FF2B5EF4-FFF2-40B4-BE49-F238E27FC236}">
                <a16:creationId xmlns:a16="http://schemas.microsoft.com/office/drawing/2014/main" id="{A87B7DB8-D781-A292-FB36-485DE9D8FC9F}"/>
              </a:ext>
            </a:extLst>
          </p:cNvPr>
          <p:cNvSpPr txBox="1"/>
          <p:nvPr/>
        </p:nvSpPr>
        <p:spPr>
          <a:xfrm>
            <a:off x="0" y="6373369"/>
            <a:ext cx="4745736" cy="523220"/>
          </a:xfrm>
          <a:prstGeom prst="rect">
            <a:avLst/>
          </a:prstGeom>
          <a:noFill/>
        </p:spPr>
        <p:txBody>
          <a:bodyPr wrap="square" rtlCol="0">
            <a:spAutoFit/>
          </a:bodyPr>
          <a:lstStyle/>
          <a:p>
            <a:r>
              <a:rPr lang="en-NZ" sz="2800" dirty="0">
                <a:solidFill>
                  <a:schemeClr val="bg1"/>
                </a:solidFill>
              </a:rPr>
              <a:t>www.sleepdownunder.com</a:t>
            </a:r>
          </a:p>
        </p:txBody>
      </p:sp>
      <p:sp>
        <p:nvSpPr>
          <p:cNvPr id="2" name="TextBox 6">
            <a:extLst>
              <a:ext uri="{FF2B5EF4-FFF2-40B4-BE49-F238E27FC236}">
                <a16:creationId xmlns:a16="http://schemas.microsoft.com/office/drawing/2014/main" id="{A1D202EF-49E3-EF23-42BF-A554B93395A7}"/>
              </a:ext>
            </a:extLst>
          </p:cNvPr>
          <p:cNvSpPr txBox="1">
            <a:spLocks noChangeArrowheads="1"/>
          </p:cNvSpPr>
          <p:nvPr/>
        </p:nvSpPr>
        <p:spPr bwMode="auto">
          <a:xfrm>
            <a:off x="975656" y="1895565"/>
            <a:ext cx="10753725" cy="3108543"/>
          </a:xfrm>
          <a:prstGeom prst="rect">
            <a:avLst/>
          </a:prstGeom>
          <a:noFill/>
          <a:ln>
            <a:noFill/>
          </a:ln>
        </p:spPr>
        <p:txBody>
          <a:bodyPr>
            <a:spAutoFit/>
          </a:bodyPr>
          <a:lstStyle/>
          <a:p>
            <a:pPr marL="457223" indent="-457223">
              <a:buFont typeface="Arial" panose="020B0604020202020204" pitchFamily="34" charset="0"/>
              <a:buChar char="•"/>
              <a:defRPr/>
            </a:pPr>
            <a:r>
              <a:rPr lang="en-NZ" altLang="en-US" sz="2800" dirty="0">
                <a:solidFill>
                  <a:schemeClr val="bg2">
                    <a:lumMod val="25000"/>
                  </a:schemeClr>
                </a:solidFill>
              </a:rPr>
              <a:t>In accordance with the policy of the Australasian Sleep Association the following presenter has indicated that they have a relationship which could be perceived as a real or apparent conflict of interest. The nature of the conflict is listed:</a:t>
            </a:r>
          </a:p>
          <a:p>
            <a:pPr>
              <a:defRPr/>
            </a:pPr>
            <a:endParaRPr lang="en-AU" sz="2800" dirty="0">
              <a:solidFill>
                <a:srgbClr val="02949E"/>
              </a:solidFill>
            </a:endParaRPr>
          </a:p>
          <a:p>
            <a:pPr marL="457223" indent="-457223">
              <a:buFont typeface="Arial" panose="020B0604020202020204" pitchFamily="34" charset="0"/>
              <a:buChar char="•"/>
              <a:defRPr/>
            </a:pPr>
            <a:r>
              <a:rPr lang="en-US" altLang="en-US" sz="2800" dirty="0">
                <a:solidFill>
                  <a:srgbClr val="02949E"/>
                </a:solidFill>
              </a:rPr>
              <a:t>INSERT NATURE OF CONFLICT HERE i.e. Spokesperson for a particular Drug, Funding Grants from Companies </a:t>
            </a:r>
          </a:p>
        </p:txBody>
      </p:sp>
    </p:spTree>
    <p:extLst>
      <p:ext uri="{BB962C8B-B14F-4D97-AF65-F5344CB8AC3E}">
        <p14:creationId xmlns:p14="http://schemas.microsoft.com/office/powerpoint/2010/main" val="134678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b52c9b-ab33-4221-8af9-54f8f2b86a80" xsi:nil="true"/>
    <lcf76f155ced4ddcb4097134ff3c332f xmlns="6911e96c-4cc4-42d5-8e43-f93924cf6a0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DB0B76CE105D459F58063C0D0B3831" ma:contentTypeVersion="19" ma:contentTypeDescription="Create a new document." ma:contentTypeScope="" ma:versionID="1e4cde8aeba8d06decea519705833ef9">
  <xsd:schema xmlns:xsd="http://www.w3.org/2001/XMLSchema" xmlns:xs="http://www.w3.org/2001/XMLSchema" xmlns:p="http://schemas.microsoft.com/office/2006/metadata/properties" xmlns:ns2="6911e96c-4cc4-42d5-8e43-f93924cf6a05" xmlns:ns3="9c8a2b7b-0bee-4c48-b0a6-23db8982d3bc" xmlns:ns4="cab52c9b-ab33-4221-8af9-54f8f2b86a80" targetNamespace="http://schemas.microsoft.com/office/2006/metadata/properties" ma:root="true" ma:fieldsID="c2547b505fb9776ca1b32cb0adf46968" ns2:_="" ns3:_="" ns4:_="">
    <xsd:import namespace="6911e96c-4cc4-42d5-8e43-f93924cf6a05"/>
    <xsd:import namespace="9c8a2b7b-0bee-4c48-b0a6-23db8982d3bc"/>
    <xsd:import namespace="cab52c9b-ab33-4221-8af9-54f8f2b86a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1e96c-4cc4-42d5-8e43-f93924cf6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f635817-86d4-483c-865d-47556d3f42d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8a2b7b-0bee-4c48-b0a6-23db8982d3b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b52c9b-ab33-4221-8af9-54f8f2b86a80"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1b321a2a-d050-4ca1-b64d-75ec18c39cb6}" ma:internalName="TaxCatchAll" ma:showField="CatchAllData" ma:web="cab52c9b-ab33-4221-8af9-54f8f2b86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091CE7-7648-4B2F-A5FB-6C35C8AD9C23}">
  <ds:schemaRefs>
    <ds:schemaRef ds:uri="http://schemas.microsoft.com/office/2006/documentManagement/types"/>
    <ds:schemaRef ds:uri="http://schemas.microsoft.com/office/2006/metadata/properties"/>
    <ds:schemaRef ds:uri="http://purl.org/dc/dcmitype/"/>
    <ds:schemaRef ds:uri="http://www.w3.org/XML/1998/namespace"/>
    <ds:schemaRef ds:uri="http://purl.org/dc/elements/1.1/"/>
    <ds:schemaRef ds:uri="http://purl.org/dc/terms/"/>
    <ds:schemaRef ds:uri="http://schemas.openxmlformats.org/package/2006/metadata/core-properties"/>
    <ds:schemaRef ds:uri="http://schemas.microsoft.com/office/infopath/2007/PartnerControls"/>
    <ds:schemaRef ds:uri="cab52c9b-ab33-4221-8af9-54f8f2b86a80"/>
    <ds:schemaRef ds:uri="9c8a2b7b-0bee-4c48-b0a6-23db8982d3bc"/>
    <ds:schemaRef ds:uri="6911e96c-4cc4-42d5-8e43-f93924cf6a05"/>
  </ds:schemaRefs>
</ds:datastoreItem>
</file>

<file path=customXml/itemProps2.xml><?xml version="1.0" encoding="utf-8"?>
<ds:datastoreItem xmlns:ds="http://schemas.openxmlformats.org/officeDocument/2006/customXml" ds:itemID="{4BBE5FA8-BF0E-4EB1-8A7F-EFE3326014B9}">
  <ds:schemaRefs>
    <ds:schemaRef ds:uri="http://schemas.microsoft.com/sharepoint/v3/contenttype/forms"/>
  </ds:schemaRefs>
</ds:datastoreItem>
</file>

<file path=customXml/itemProps3.xml><?xml version="1.0" encoding="utf-8"?>
<ds:datastoreItem xmlns:ds="http://schemas.openxmlformats.org/officeDocument/2006/customXml" ds:itemID="{94B9EE1F-0B85-4B01-986F-2BD4B4CCF7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11e96c-4cc4-42d5-8e43-f93924cf6a05"/>
    <ds:schemaRef ds:uri="9c8a2b7b-0bee-4c48-b0a6-23db8982d3bc"/>
    <ds:schemaRef ds:uri="cab52c9b-ab33-4221-8af9-54f8f2b86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eccdf28-2fb5-4a62-a69b-36c564169c3d}" enabled="0" method="" siteId="{9eccdf28-2fb5-4a62-a69b-36c564169c3d}" removed="1"/>
</clbl:labelList>
</file>

<file path=docProps/app.xml><?xml version="1.0" encoding="utf-8"?>
<Properties xmlns="http://schemas.openxmlformats.org/officeDocument/2006/extended-properties" xmlns:vt="http://schemas.openxmlformats.org/officeDocument/2006/docPropsVTypes">
  <TotalTime>59</TotalTime>
  <Words>117</Words>
  <Application>Microsoft Office PowerPoint</Application>
  <PresentationFormat>Widescreen</PresentationFormat>
  <Paragraphs>10</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Debrah King</dc:creator>
  <cp:lastModifiedBy>Danielle Robinson</cp:lastModifiedBy>
  <cp:revision>2</cp:revision>
  <dcterms:created xsi:type="dcterms:W3CDTF">2025-02-24T05:10:32Z</dcterms:created>
  <dcterms:modified xsi:type="dcterms:W3CDTF">2026-05-20T20:42:56Z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0x01010004DB0B76CE105D459F58063C0D0B3831</vt:lpwstr>
  </property>
  <property fmtid="{D5CDD505-2E9C-101B-9397-08002B2CF9AE}" pid="3" name="MediaServiceImageTags">
    <vt:lpwstr/>
  </property>
</Properties>
</file>