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56" r:id="rId5"/>
    <p:sldId id="1254" r:id="rId6"/>
    <p:sldId id="125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949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rah King" userId="cbe2573e-6a30-4c3d-a86e-a934fffc2739" providerId="ADAL" clId="{E5122A5A-5C62-4F52-B2AE-3253179729C0}"/>
    <pc:docChg chg="custSel delSld modSld sldOrd">
      <pc:chgData name="Debrah King" userId="cbe2573e-6a30-4c3d-a86e-a934fffc2739" providerId="ADAL" clId="{E5122A5A-5C62-4F52-B2AE-3253179729C0}" dt="2025-07-15T05:19:57.280" v="62" actId="1076"/>
      <pc:docMkLst>
        <pc:docMk/>
      </pc:docMkLst>
      <pc:sldChg chg="del">
        <pc:chgData name="Debrah King" userId="cbe2573e-6a30-4c3d-a86e-a934fffc2739" providerId="ADAL" clId="{E5122A5A-5C62-4F52-B2AE-3253179729C0}" dt="2025-07-15T05:19:46.680" v="58" actId="2696"/>
        <pc:sldMkLst>
          <pc:docMk/>
          <pc:sldMk cId="0" sldId="1250"/>
        </pc:sldMkLst>
      </pc:sldChg>
      <pc:sldChg chg="del">
        <pc:chgData name="Debrah King" userId="cbe2573e-6a30-4c3d-a86e-a934fffc2739" providerId="ADAL" clId="{E5122A5A-5C62-4F52-B2AE-3253179729C0}" dt="2025-07-15T05:19:46.680" v="58" actId="2696"/>
        <pc:sldMkLst>
          <pc:docMk/>
          <pc:sldMk cId="2416275199" sldId="1252"/>
        </pc:sldMkLst>
      </pc:sldChg>
      <pc:sldChg chg="addSp delSp modSp mod">
        <pc:chgData name="Debrah King" userId="cbe2573e-6a30-4c3d-a86e-a934fffc2739" providerId="ADAL" clId="{E5122A5A-5C62-4F52-B2AE-3253179729C0}" dt="2025-07-15T05:19:33.454" v="57" actId="207"/>
        <pc:sldMkLst>
          <pc:docMk/>
          <pc:sldMk cId="134678027" sldId="1253"/>
        </pc:sldMkLst>
        <pc:spChg chg="add mod">
          <ac:chgData name="Debrah King" userId="cbe2573e-6a30-4c3d-a86e-a934fffc2739" providerId="ADAL" clId="{E5122A5A-5C62-4F52-B2AE-3253179729C0}" dt="2025-07-15T05:19:33.454" v="57" actId="207"/>
          <ac:spMkLst>
            <pc:docMk/>
            <pc:sldMk cId="134678027" sldId="1253"/>
            <ac:spMk id="2" creationId="{A1D202EF-49E3-EF23-42BF-A554B93395A7}"/>
          </ac:spMkLst>
        </pc:spChg>
        <pc:spChg chg="del">
          <ac:chgData name="Debrah King" userId="cbe2573e-6a30-4c3d-a86e-a934fffc2739" providerId="ADAL" clId="{E5122A5A-5C62-4F52-B2AE-3253179729C0}" dt="2025-07-15T05:17:58.891" v="3" actId="478"/>
          <ac:spMkLst>
            <pc:docMk/>
            <pc:sldMk cId="134678027" sldId="1253"/>
            <ac:spMk id="4" creationId="{C1BE6C6C-70E1-245A-7BDE-EE220D5E57E8}"/>
          </ac:spMkLst>
        </pc:spChg>
        <pc:spChg chg="del">
          <ac:chgData name="Debrah King" userId="cbe2573e-6a30-4c3d-a86e-a934fffc2739" providerId="ADAL" clId="{E5122A5A-5C62-4F52-B2AE-3253179729C0}" dt="2025-07-15T05:19:20.502" v="56" actId="478"/>
          <ac:spMkLst>
            <pc:docMk/>
            <pc:sldMk cId="134678027" sldId="1253"/>
            <ac:spMk id="5" creationId="{952C74FB-D03A-E2A4-C11B-6D7FAE011AE4}"/>
          </ac:spMkLst>
        </pc:spChg>
        <pc:spChg chg="mod">
          <ac:chgData name="Debrah King" userId="cbe2573e-6a30-4c3d-a86e-a934fffc2739" providerId="ADAL" clId="{E5122A5A-5C62-4F52-B2AE-3253179729C0}" dt="2025-07-15T05:18:38.453" v="33" actId="20577"/>
          <ac:spMkLst>
            <pc:docMk/>
            <pc:sldMk cId="134678027" sldId="1253"/>
            <ac:spMk id="6" creationId="{B0FFF734-0731-C50F-0DD8-544F22191C8A}"/>
          </ac:spMkLst>
        </pc:spChg>
      </pc:sldChg>
      <pc:sldChg chg="delSp modSp mod ord">
        <pc:chgData name="Debrah King" userId="cbe2573e-6a30-4c3d-a86e-a934fffc2739" providerId="ADAL" clId="{E5122A5A-5C62-4F52-B2AE-3253179729C0}" dt="2025-07-15T05:19:57.280" v="62" actId="1076"/>
        <pc:sldMkLst>
          <pc:docMk/>
          <pc:sldMk cId="4243821694" sldId="1254"/>
        </pc:sldMkLst>
        <pc:spChg chg="mod">
          <ac:chgData name="Debrah King" userId="cbe2573e-6a30-4c3d-a86e-a934fffc2739" providerId="ADAL" clId="{E5122A5A-5C62-4F52-B2AE-3253179729C0}" dt="2025-07-15T05:19:57.280" v="62" actId="1076"/>
          <ac:spMkLst>
            <pc:docMk/>
            <pc:sldMk cId="4243821694" sldId="1254"/>
            <ac:spMk id="4" creationId="{C1BE6C6C-70E1-245A-7BDE-EE220D5E57E8}"/>
          </ac:spMkLst>
        </pc:spChg>
        <pc:spChg chg="del">
          <ac:chgData name="Debrah King" userId="cbe2573e-6a30-4c3d-a86e-a934fffc2739" providerId="ADAL" clId="{E5122A5A-5C62-4F52-B2AE-3253179729C0}" dt="2025-07-15T05:19:15.109" v="55" actId="478"/>
          <ac:spMkLst>
            <pc:docMk/>
            <pc:sldMk cId="4243821694" sldId="1254"/>
            <ac:spMk id="5" creationId="{952C74FB-D03A-E2A4-C11B-6D7FAE011AE4}"/>
          </ac:spMkLst>
        </pc:spChg>
        <pc:spChg chg="mod">
          <ac:chgData name="Debrah King" userId="cbe2573e-6a30-4c3d-a86e-a934fffc2739" providerId="ADAL" clId="{E5122A5A-5C62-4F52-B2AE-3253179729C0}" dt="2025-07-15T05:19:08.376" v="54" actId="20577"/>
          <ac:spMkLst>
            <pc:docMk/>
            <pc:sldMk cId="4243821694" sldId="1254"/>
            <ac:spMk id="6" creationId="{B0FFF734-0731-C50F-0DD8-544F22191C8A}"/>
          </ac:spMkLst>
        </pc:spChg>
      </pc:sldChg>
      <pc:sldMasterChg chg="delSldLayout">
        <pc:chgData name="Debrah King" userId="cbe2573e-6a30-4c3d-a86e-a934fffc2739" providerId="ADAL" clId="{E5122A5A-5C62-4F52-B2AE-3253179729C0}" dt="2025-07-15T05:19:46.680" v="58" actId="2696"/>
        <pc:sldMasterMkLst>
          <pc:docMk/>
          <pc:sldMasterMk cId="168010798" sldId="2147483648"/>
        </pc:sldMasterMkLst>
        <pc:sldLayoutChg chg="del">
          <pc:chgData name="Debrah King" userId="cbe2573e-6a30-4c3d-a86e-a934fffc2739" providerId="ADAL" clId="{E5122A5A-5C62-4F52-B2AE-3253179729C0}" dt="2025-07-15T05:19:46.680" v="58" actId="2696"/>
          <pc:sldLayoutMkLst>
            <pc:docMk/>
            <pc:sldMasterMk cId="168010798" sldId="2147483648"/>
            <pc:sldLayoutMk cId="4071769465" sldId="2147483660"/>
          </pc:sldLayoutMkLst>
        </pc:sldLayoutChg>
      </pc:sldMasterChg>
    </pc:docChg>
  </pc:docChgLst>
  <pc:docChgLst>
    <pc:chgData name="Christine Mamone" userId="0c1d65df-1665-46b5-80a4-6628fc3581c9" providerId="ADAL" clId="{082E43D8-3F27-4EFD-9B88-71B35E171FD9}"/>
    <pc:docChg chg="custSel modSld">
      <pc:chgData name="Christine Mamone" userId="0c1d65df-1665-46b5-80a4-6628fc3581c9" providerId="ADAL" clId="{082E43D8-3F27-4EFD-9B88-71B35E171FD9}" dt="2025-05-13T22:40:15.440" v="11" actId="313"/>
      <pc:docMkLst>
        <pc:docMk/>
      </pc:docMkLst>
      <pc:sldChg chg="modSp mod">
        <pc:chgData name="Christine Mamone" userId="0c1d65df-1665-46b5-80a4-6628fc3581c9" providerId="ADAL" clId="{082E43D8-3F27-4EFD-9B88-71B35E171FD9}" dt="2025-05-13T22:40:06.489" v="10" actId="33524"/>
        <pc:sldMkLst>
          <pc:docMk/>
          <pc:sldMk cId="0" sldId="1250"/>
        </pc:sldMkLst>
      </pc:sldChg>
      <pc:sldChg chg="modSp mod">
        <pc:chgData name="Christine Mamone" userId="0c1d65df-1665-46b5-80a4-6628fc3581c9" providerId="ADAL" clId="{082E43D8-3F27-4EFD-9B88-71B35E171FD9}" dt="2025-05-13T22:40:15.440" v="11" actId="313"/>
        <pc:sldMkLst>
          <pc:docMk/>
          <pc:sldMk cId="2416275199" sldId="1252"/>
        </pc:sldMkLst>
      </pc:sldChg>
    </pc:docChg>
  </pc:docChgLst>
  <pc:docChgLst>
    <pc:chgData name="Debrah King" userId="cbe2573e-6a30-4c3d-a86e-a934fffc2739" providerId="ADAL" clId="{D6F464EB-FD3E-41AF-8A59-D0753667621A}"/>
    <pc:docChg chg="modSld">
      <pc:chgData name="Debrah King" userId="cbe2573e-6a30-4c3d-a86e-a934fffc2739" providerId="ADAL" clId="{D6F464EB-FD3E-41AF-8A59-D0753667621A}" dt="2025-02-25T00:41:32.191" v="33" actId="29295"/>
      <pc:docMkLst>
        <pc:docMk/>
      </pc:docMkLst>
      <pc:sldChg chg="modSp mod">
        <pc:chgData name="Debrah King" userId="cbe2573e-6a30-4c3d-a86e-a934fffc2739" providerId="ADAL" clId="{D6F464EB-FD3E-41AF-8A59-D0753667621A}" dt="2025-02-25T00:41:16.401" v="14" actId="29295"/>
        <pc:sldMkLst>
          <pc:docMk/>
          <pc:sldMk cId="0" sldId="1250"/>
        </pc:sldMkLst>
      </pc:sldChg>
      <pc:sldChg chg="modSp mod">
        <pc:chgData name="Debrah King" userId="cbe2573e-6a30-4c3d-a86e-a934fffc2739" providerId="ADAL" clId="{D6F464EB-FD3E-41AF-8A59-D0753667621A}" dt="2025-02-25T00:41:32.191" v="33" actId="29295"/>
        <pc:sldMkLst>
          <pc:docMk/>
          <pc:sldMk cId="2416275199" sldId="125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DBB7C-43F3-4FA8-8456-C9ECE368C9DA}" type="datetimeFigureOut">
              <a:rPr lang="en-AU" smtClean="0"/>
              <a:t>15/07/2025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55976-76E9-450E-B8F5-7CABFE473E85}" type="slidenum">
              <a:rPr lang="en-AU" smtClean="0"/>
              <a:t>‹#›</a:t>
            </a:fld>
            <a:endParaRPr lang="en-AU"/>
          </a:p>
        </p:txBody>
      </p:sp>
    </p:spTree>
    <p:extLst>
      <p:ext uri="{BB962C8B-B14F-4D97-AF65-F5344CB8AC3E}">
        <p14:creationId xmlns:p14="http://schemas.microsoft.com/office/powerpoint/2010/main" val="4134844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D55976-76E9-450E-B8F5-7CABFE473E85}" type="slidenum">
              <a:rPr lang="en-AU" smtClean="0"/>
              <a:t>1</a:t>
            </a:fld>
            <a:endParaRPr lang="en-AU"/>
          </a:p>
        </p:txBody>
      </p:sp>
    </p:spTree>
    <p:extLst>
      <p:ext uri="{BB962C8B-B14F-4D97-AF65-F5344CB8AC3E}">
        <p14:creationId xmlns:p14="http://schemas.microsoft.com/office/powerpoint/2010/main" val="108021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6950-3773-3E53-C984-4195161B0C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616AD2C-0503-E915-E99B-34FF4487CD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1F993D3-1747-391F-9C14-D79152D1B3A7}"/>
              </a:ext>
            </a:extLst>
          </p:cNvPr>
          <p:cNvSpPr>
            <a:spLocks noGrp="1"/>
          </p:cNvSpPr>
          <p:nvPr>
            <p:ph type="dt" sz="half" idx="10"/>
          </p:nvPr>
        </p:nvSpPr>
        <p:spPr/>
        <p:txBody>
          <a:bodyPr/>
          <a:lstStyle/>
          <a:p>
            <a:fld id="{3970E24E-5549-4A93-AA00-B723408466CE}" type="datetimeFigureOut">
              <a:rPr lang="en-AU" smtClean="0"/>
              <a:t>15/07/2025</a:t>
            </a:fld>
            <a:endParaRPr lang="en-AU"/>
          </a:p>
        </p:txBody>
      </p:sp>
      <p:sp>
        <p:nvSpPr>
          <p:cNvPr id="5" name="Footer Placeholder 4">
            <a:extLst>
              <a:ext uri="{FF2B5EF4-FFF2-40B4-BE49-F238E27FC236}">
                <a16:creationId xmlns:a16="http://schemas.microsoft.com/office/drawing/2014/main" id="{59B55A7E-EC9D-32A8-42CF-032EE72461C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5D87AF1-E4EF-67D2-42A9-920411CFEF9D}"/>
              </a:ext>
            </a:extLst>
          </p:cNvPr>
          <p:cNvSpPr>
            <a:spLocks noGrp="1"/>
          </p:cNvSpPr>
          <p:nvPr>
            <p:ph type="sldNum" sz="quarter" idx="12"/>
          </p:nvPr>
        </p:nvSpPr>
        <p:spPr/>
        <p:txBody>
          <a:bodyPr/>
          <a:lstStyle/>
          <a:p>
            <a:fld id="{6F8C8329-CEBC-450E-AD7D-F89C1BE08364}" type="slidenum">
              <a:rPr lang="en-AU" smtClean="0"/>
              <a:t>‹#›</a:t>
            </a:fld>
            <a:endParaRPr lang="en-AU"/>
          </a:p>
        </p:txBody>
      </p:sp>
    </p:spTree>
    <p:extLst>
      <p:ext uri="{BB962C8B-B14F-4D97-AF65-F5344CB8AC3E}">
        <p14:creationId xmlns:p14="http://schemas.microsoft.com/office/powerpoint/2010/main" val="95558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F595-AF67-E435-00D3-D8EB4D78CF2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59F0A27-87C3-3D9C-B760-4403CD642E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3DB279A-1490-BC69-25BB-06058EE504DC}"/>
              </a:ext>
            </a:extLst>
          </p:cNvPr>
          <p:cNvSpPr>
            <a:spLocks noGrp="1"/>
          </p:cNvSpPr>
          <p:nvPr>
            <p:ph type="dt" sz="half" idx="10"/>
          </p:nvPr>
        </p:nvSpPr>
        <p:spPr/>
        <p:txBody>
          <a:bodyPr/>
          <a:lstStyle/>
          <a:p>
            <a:fld id="{3970E24E-5549-4A93-AA00-B723408466CE}" type="datetimeFigureOut">
              <a:rPr lang="en-AU" smtClean="0"/>
              <a:t>15/07/2025</a:t>
            </a:fld>
            <a:endParaRPr lang="en-AU"/>
          </a:p>
        </p:txBody>
      </p:sp>
      <p:sp>
        <p:nvSpPr>
          <p:cNvPr id="5" name="Footer Placeholder 4">
            <a:extLst>
              <a:ext uri="{FF2B5EF4-FFF2-40B4-BE49-F238E27FC236}">
                <a16:creationId xmlns:a16="http://schemas.microsoft.com/office/drawing/2014/main" id="{9A040CE1-E980-6442-A5E1-C5CE089A50C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3DE5077-C4D1-56ED-CC75-643AAA9A1E53}"/>
              </a:ext>
            </a:extLst>
          </p:cNvPr>
          <p:cNvSpPr>
            <a:spLocks noGrp="1"/>
          </p:cNvSpPr>
          <p:nvPr>
            <p:ph type="sldNum" sz="quarter" idx="12"/>
          </p:nvPr>
        </p:nvSpPr>
        <p:spPr/>
        <p:txBody>
          <a:bodyPr/>
          <a:lstStyle/>
          <a:p>
            <a:fld id="{6F8C8329-CEBC-450E-AD7D-F89C1BE08364}" type="slidenum">
              <a:rPr lang="en-AU" smtClean="0"/>
              <a:t>‹#›</a:t>
            </a:fld>
            <a:endParaRPr lang="en-AU"/>
          </a:p>
        </p:txBody>
      </p:sp>
    </p:spTree>
    <p:extLst>
      <p:ext uri="{BB962C8B-B14F-4D97-AF65-F5344CB8AC3E}">
        <p14:creationId xmlns:p14="http://schemas.microsoft.com/office/powerpoint/2010/main" val="371103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E0A97-2F69-FEFE-EE2B-BD34EC9A7E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44E7909-1DC5-1E9A-0AF5-1DBBF27A76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C326496-C2D7-BE08-0935-2BDAC3109B98}"/>
              </a:ext>
            </a:extLst>
          </p:cNvPr>
          <p:cNvSpPr>
            <a:spLocks noGrp="1"/>
          </p:cNvSpPr>
          <p:nvPr>
            <p:ph type="dt" sz="half" idx="10"/>
          </p:nvPr>
        </p:nvSpPr>
        <p:spPr/>
        <p:txBody>
          <a:bodyPr/>
          <a:lstStyle/>
          <a:p>
            <a:fld id="{3970E24E-5549-4A93-AA00-B723408466CE}" type="datetimeFigureOut">
              <a:rPr lang="en-AU" smtClean="0"/>
              <a:t>15/07/2025</a:t>
            </a:fld>
            <a:endParaRPr lang="en-AU"/>
          </a:p>
        </p:txBody>
      </p:sp>
      <p:sp>
        <p:nvSpPr>
          <p:cNvPr id="5" name="Footer Placeholder 4">
            <a:extLst>
              <a:ext uri="{FF2B5EF4-FFF2-40B4-BE49-F238E27FC236}">
                <a16:creationId xmlns:a16="http://schemas.microsoft.com/office/drawing/2014/main" id="{3293F3AC-30C3-A61E-1E89-9F500F8112B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C13589D-7201-A547-8C12-D764383BD214}"/>
              </a:ext>
            </a:extLst>
          </p:cNvPr>
          <p:cNvSpPr>
            <a:spLocks noGrp="1"/>
          </p:cNvSpPr>
          <p:nvPr>
            <p:ph type="sldNum" sz="quarter" idx="12"/>
          </p:nvPr>
        </p:nvSpPr>
        <p:spPr/>
        <p:txBody>
          <a:bodyPr/>
          <a:lstStyle/>
          <a:p>
            <a:fld id="{6F8C8329-CEBC-450E-AD7D-F89C1BE08364}" type="slidenum">
              <a:rPr lang="en-AU" smtClean="0"/>
              <a:t>‹#›</a:t>
            </a:fld>
            <a:endParaRPr lang="en-AU"/>
          </a:p>
        </p:txBody>
      </p:sp>
    </p:spTree>
    <p:extLst>
      <p:ext uri="{BB962C8B-B14F-4D97-AF65-F5344CB8AC3E}">
        <p14:creationId xmlns:p14="http://schemas.microsoft.com/office/powerpoint/2010/main" val="214568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D3926-BF6E-FA07-2419-0A2560C0DB3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5A70CF9-6F9A-1FC6-0C51-D91526F7B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40ECA3F-8DAD-0905-6E9B-09CED98A0A61}"/>
              </a:ext>
            </a:extLst>
          </p:cNvPr>
          <p:cNvSpPr>
            <a:spLocks noGrp="1"/>
          </p:cNvSpPr>
          <p:nvPr>
            <p:ph type="dt" sz="half" idx="10"/>
          </p:nvPr>
        </p:nvSpPr>
        <p:spPr/>
        <p:txBody>
          <a:bodyPr/>
          <a:lstStyle/>
          <a:p>
            <a:fld id="{3970E24E-5549-4A93-AA00-B723408466CE}" type="datetimeFigureOut">
              <a:rPr lang="en-AU" smtClean="0"/>
              <a:t>15/07/2025</a:t>
            </a:fld>
            <a:endParaRPr lang="en-AU"/>
          </a:p>
        </p:txBody>
      </p:sp>
      <p:sp>
        <p:nvSpPr>
          <p:cNvPr id="5" name="Footer Placeholder 4">
            <a:extLst>
              <a:ext uri="{FF2B5EF4-FFF2-40B4-BE49-F238E27FC236}">
                <a16:creationId xmlns:a16="http://schemas.microsoft.com/office/drawing/2014/main" id="{9B2B52BC-2BAB-7041-62DA-893BA998E5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0D1B424-25D7-CB92-B154-872054AD711F}"/>
              </a:ext>
            </a:extLst>
          </p:cNvPr>
          <p:cNvSpPr>
            <a:spLocks noGrp="1"/>
          </p:cNvSpPr>
          <p:nvPr>
            <p:ph type="sldNum" sz="quarter" idx="12"/>
          </p:nvPr>
        </p:nvSpPr>
        <p:spPr/>
        <p:txBody>
          <a:bodyPr/>
          <a:lstStyle/>
          <a:p>
            <a:fld id="{6F8C8329-CEBC-450E-AD7D-F89C1BE08364}" type="slidenum">
              <a:rPr lang="en-AU" smtClean="0"/>
              <a:t>‹#›</a:t>
            </a:fld>
            <a:endParaRPr lang="en-AU"/>
          </a:p>
        </p:txBody>
      </p:sp>
    </p:spTree>
    <p:extLst>
      <p:ext uri="{BB962C8B-B14F-4D97-AF65-F5344CB8AC3E}">
        <p14:creationId xmlns:p14="http://schemas.microsoft.com/office/powerpoint/2010/main" val="1964179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262E-5545-7132-FB14-914C670AAE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10D48E9-5C93-911B-E6C3-349694C6D9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A8D12E-60CB-CEC5-B4B9-B65CCF285D7C}"/>
              </a:ext>
            </a:extLst>
          </p:cNvPr>
          <p:cNvSpPr>
            <a:spLocks noGrp="1"/>
          </p:cNvSpPr>
          <p:nvPr>
            <p:ph type="dt" sz="half" idx="10"/>
          </p:nvPr>
        </p:nvSpPr>
        <p:spPr/>
        <p:txBody>
          <a:bodyPr/>
          <a:lstStyle/>
          <a:p>
            <a:fld id="{3970E24E-5549-4A93-AA00-B723408466CE}" type="datetimeFigureOut">
              <a:rPr lang="en-AU" smtClean="0"/>
              <a:t>15/07/2025</a:t>
            </a:fld>
            <a:endParaRPr lang="en-AU"/>
          </a:p>
        </p:txBody>
      </p:sp>
      <p:sp>
        <p:nvSpPr>
          <p:cNvPr id="5" name="Footer Placeholder 4">
            <a:extLst>
              <a:ext uri="{FF2B5EF4-FFF2-40B4-BE49-F238E27FC236}">
                <a16:creationId xmlns:a16="http://schemas.microsoft.com/office/drawing/2014/main" id="{824A699F-9EDB-F1D3-E729-3E9FFEA3A66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274F5D0-60C2-A674-E2BC-E3B4F2CEB2BE}"/>
              </a:ext>
            </a:extLst>
          </p:cNvPr>
          <p:cNvSpPr>
            <a:spLocks noGrp="1"/>
          </p:cNvSpPr>
          <p:nvPr>
            <p:ph type="sldNum" sz="quarter" idx="12"/>
          </p:nvPr>
        </p:nvSpPr>
        <p:spPr/>
        <p:txBody>
          <a:bodyPr/>
          <a:lstStyle/>
          <a:p>
            <a:fld id="{6F8C8329-CEBC-450E-AD7D-F89C1BE08364}" type="slidenum">
              <a:rPr lang="en-AU" smtClean="0"/>
              <a:t>‹#›</a:t>
            </a:fld>
            <a:endParaRPr lang="en-AU"/>
          </a:p>
        </p:txBody>
      </p:sp>
    </p:spTree>
    <p:extLst>
      <p:ext uri="{BB962C8B-B14F-4D97-AF65-F5344CB8AC3E}">
        <p14:creationId xmlns:p14="http://schemas.microsoft.com/office/powerpoint/2010/main" val="402311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8679-BE93-2230-74BF-C62EC4028A2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B24BCEE-DE86-37E4-5453-706A913F14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11C4A3D-ACEE-E1AF-445F-F8D0C19B3E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576FF72-6775-84D9-FB43-7A7023BFE028}"/>
              </a:ext>
            </a:extLst>
          </p:cNvPr>
          <p:cNvSpPr>
            <a:spLocks noGrp="1"/>
          </p:cNvSpPr>
          <p:nvPr>
            <p:ph type="dt" sz="half" idx="10"/>
          </p:nvPr>
        </p:nvSpPr>
        <p:spPr/>
        <p:txBody>
          <a:bodyPr/>
          <a:lstStyle/>
          <a:p>
            <a:fld id="{3970E24E-5549-4A93-AA00-B723408466CE}" type="datetimeFigureOut">
              <a:rPr lang="en-AU" smtClean="0"/>
              <a:t>15/07/2025</a:t>
            </a:fld>
            <a:endParaRPr lang="en-AU"/>
          </a:p>
        </p:txBody>
      </p:sp>
      <p:sp>
        <p:nvSpPr>
          <p:cNvPr id="6" name="Footer Placeholder 5">
            <a:extLst>
              <a:ext uri="{FF2B5EF4-FFF2-40B4-BE49-F238E27FC236}">
                <a16:creationId xmlns:a16="http://schemas.microsoft.com/office/drawing/2014/main" id="{31D25787-7E86-8EB4-70BF-AC5C3A00DD5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4F82FB7-4BDE-70E9-D600-B444BCEDFE25}"/>
              </a:ext>
            </a:extLst>
          </p:cNvPr>
          <p:cNvSpPr>
            <a:spLocks noGrp="1"/>
          </p:cNvSpPr>
          <p:nvPr>
            <p:ph type="sldNum" sz="quarter" idx="12"/>
          </p:nvPr>
        </p:nvSpPr>
        <p:spPr/>
        <p:txBody>
          <a:bodyPr/>
          <a:lstStyle/>
          <a:p>
            <a:fld id="{6F8C8329-CEBC-450E-AD7D-F89C1BE08364}" type="slidenum">
              <a:rPr lang="en-AU" smtClean="0"/>
              <a:t>‹#›</a:t>
            </a:fld>
            <a:endParaRPr lang="en-AU"/>
          </a:p>
        </p:txBody>
      </p:sp>
    </p:spTree>
    <p:extLst>
      <p:ext uri="{BB962C8B-B14F-4D97-AF65-F5344CB8AC3E}">
        <p14:creationId xmlns:p14="http://schemas.microsoft.com/office/powerpoint/2010/main" val="770585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7B715-1763-CF43-0D2A-FB1DDCBD73D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735307F-3661-2519-0417-18B5E3FB1B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029076-1C82-FDBF-866D-0FB7E769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6C1E67E-3F51-2116-149C-D41AAEA2DA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5B6DD7-E2CE-2511-5A1A-C510968B17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A022D86-D3B7-FDC8-993F-0477846A7389}"/>
              </a:ext>
            </a:extLst>
          </p:cNvPr>
          <p:cNvSpPr>
            <a:spLocks noGrp="1"/>
          </p:cNvSpPr>
          <p:nvPr>
            <p:ph type="dt" sz="half" idx="10"/>
          </p:nvPr>
        </p:nvSpPr>
        <p:spPr/>
        <p:txBody>
          <a:bodyPr/>
          <a:lstStyle/>
          <a:p>
            <a:fld id="{3970E24E-5549-4A93-AA00-B723408466CE}" type="datetimeFigureOut">
              <a:rPr lang="en-AU" smtClean="0"/>
              <a:t>15/07/2025</a:t>
            </a:fld>
            <a:endParaRPr lang="en-AU"/>
          </a:p>
        </p:txBody>
      </p:sp>
      <p:sp>
        <p:nvSpPr>
          <p:cNvPr id="8" name="Footer Placeholder 7">
            <a:extLst>
              <a:ext uri="{FF2B5EF4-FFF2-40B4-BE49-F238E27FC236}">
                <a16:creationId xmlns:a16="http://schemas.microsoft.com/office/drawing/2014/main" id="{5808F30B-E417-C10B-B498-07BE3880331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0A6C349-0C96-1649-DA96-CDDEB08EDCE1}"/>
              </a:ext>
            </a:extLst>
          </p:cNvPr>
          <p:cNvSpPr>
            <a:spLocks noGrp="1"/>
          </p:cNvSpPr>
          <p:nvPr>
            <p:ph type="sldNum" sz="quarter" idx="12"/>
          </p:nvPr>
        </p:nvSpPr>
        <p:spPr/>
        <p:txBody>
          <a:bodyPr/>
          <a:lstStyle/>
          <a:p>
            <a:fld id="{6F8C8329-CEBC-450E-AD7D-F89C1BE08364}" type="slidenum">
              <a:rPr lang="en-AU" smtClean="0"/>
              <a:t>‹#›</a:t>
            </a:fld>
            <a:endParaRPr lang="en-AU"/>
          </a:p>
        </p:txBody>
      </p:sp>
    </p:spTree>
    <p:extLst>
      <p:ext uri="{BB962C8B-B14F-4D97-AF65-F5344CB8AC3E}">
        <p14:creationId xmlns:p14="http://schemas.microsoft.com/office/powerpoint/2010/main" val="266403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1F12-2167-D124-8C0C-B5E527165E8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91072F5-C4C2-C8D8-36B8-3314E60CC1E6}"/>
              </a:ext>
            </a:extLst>
          </p:cNvPr>
          <p:cNvSpPr>
            <a:spLocks noGrp="1"/>
          </p:cNvSpPr>
          <p:nvPr>
            <p:ph type="dt" sz="half" idx="10"/>
          </p:nvPr>
        </p:nvSpPr>
        <p:spPr/>
        <p:txBody>
          <a:bodyPr/>
          <a:lstStyle/>
          <a:p>
            <a:fld id="{3970E24E-5549-4A93-AA00-B723408466CE}" type="datetimeFigureOut">
              <a:rPr lang="en-AU" smtClean="0"/>
              <a:t>15/07/2025</a:t>
            </a:fld>
            <a:endParaRPr lang="en-AU"/>
          </a:p>
        </p:txBody>
      </p:sp>
      <p:sp>
        <p:nvSpPr>
          <p:cNvPr id="4" name="Footer Placeholder 3">
            <a:extLst>
              <a:ext uri="{FF2B5EF4-FFF2-40B4-BE49-F238E27FC236}">
                <a16:creationId xmlns:a16="http://schemas.microsoft.com/office/drawing/2014/main" id="{BB132B48-DCBE-3B9F-FBBE-C1E7D144D25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61D064A-02AD-4E20-405A-B048C33278A5}"/>
              </a:ext>
            </a:extLst>
          </p:cNvPr>
          <p:cNvSpPr>
            <a:spLocks noGrp="1"/>
          </p:cNvSpPr>
          <p:nvPr>
            <p:ph type="sldNum" sz="quarter" idx="12"/>
          </p:nvPr>
        </p:nvSpPr>
        <p:spPr/>
        <p:txBody>
          <a:bodyPr/>
          <a:lstStyle/>
          <a:p>
            <a:fld id="{6F8C8329-CEBC-450E-AD7D-F89C1BE08364}" type="slidenum">
              <a:rPr lang="en-AU" smtClean="0"/>
              <a:t>‹#›</a:t>
            </a:fld>
            <a:endParaRPr lang="en-AU"/>
          </a:p>
        </p:txBody>
      </p:sp>
    </p:spTree>
    <p:extLst>
      <p:ext uri="{BB962C8B-B14F-4D97-AF65-F5344CB8AC3E}">
        <p14:creationId xmlns:p14="http://schemas.microsoft.com/office/powerpoint/2010/main" val="343961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656A7A-FE3D-8693-9F1A-83BF37B87EA8}"/>
              </a:ext>
            </a:extLst>
          </p:cNvPr>
          <p:cNvSpPr>
            <a:spLocks noGrp="1"/>
          </p:cNvSpPr>
          <p:nvPr>
            <p:ph type="dt" sz="half" idx="10"/>
          </p:nvPr>
        </p:nvSpPr>
        <p:spPr/>
        <p:txBody>
          <a:bodyPr/>
          <a:lstStyle/>
          <a:p>
            <a:fld id="{3970E24E-5549-4A93-AA00-B723408466CE}" type="datetimeFigureOut">
              <a:rPr lang="en-AU" smtClean="0"/>
              <a:t>15/07/2025</a:t>
            </a:fld>
            <a:endParaRPr lang="en-AU"/>
          </a:p>
        </p:txBody>
      </p:sp>
      <p:sp>
        <p:nvSpPr>
          <p:cNvPr id="3" name="Footer Placeholder 2">
            <a:extLst>
              <a:ext uri="{FF2B5EF4-FFF2-40B4-BE49-F238E27FC236}">
                <a16:creationId xmlns:a16="http://schemas.microsoft.com/office/drawing/2014/main" id="{AAA5B154-0A3D-5D64-6CFD-68EE4ADF503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904358A-C6DC-9CE0-C401-36CA097F9248}"/>
              </a:ext>
            </a:extLst>
          </p:cNvPr>
          <p:cNvSpPr>
            <a:spLocks noGrp="1"/>
          </p:cNvSpPr>
          <p:nvPr>
            <p:ph type="sldNum" sz="quarter" idx="12"/>
          </p:nvPr>
        </p:nvSpPr>
        <p:spPr/>
        <p:txBody>
          <a:bodyPr/>
          <a:lstStyle/>
          <a:p>
            <a:fld id="{6F8C8329-CEBC-450E-AD7D-F89C1BE08364}" type="slidenum">
              <a:rPr lang="en-AU" smtClean="0"/>
              <a:t>‹#›</a:t>
            </a:fld>
            <a:endParaRPr lang="en-AU"/>
          </a:p>
        </p:txBody>
      </p:sp>
    </p:spTree>
    <p:extLst>
      <p:ext uri="{BB962C8B-B14F-4D97-AF65-F5344CB8AC3E}">
        <p14:creationId xmlns:p14="http://schemas.microsoft.com/office/powerpoint/2010/main" val="282538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56F3-4271-E378-B618-AFDA04148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E516565-FC2A-F3F3-BABE-79F99419A3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239C61F-08F5-E5F9-357C-DBCE3AEE4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7B358B-3B44-01E4-FC0A-754B2DBA8ADF}"/>
              </a:ext>
            </a:extLst>
          </p:cNvPr>
          <p:cNvSpPr>
            <a:spLocks noGrp="1"/>
          </p:cNvSpPr>
          <p:nvPr>
            <p:ph type="dt" sz="half" idx="10"/>
          </p:nvPr>
        </p:nvSpPr>
        <p:spPr/>
        <p:txBody>
          <a:bodyPr/>
          <a:lstStyle/>
          <a:p>
            <a:fld id="{3970E24E-5549-4A93-AA00-B723408466CE}" type="datetimeFigureOut">
              <a:rPr lang="en-AU" smtClean="0"/>
              <a:t>15/07/2025</a:t>
            </a:fld>
            <a:endParaRPr lang="en-AU"/>
          </a:p>
        </p:txBody>
      </p:sp>
      <p:sp>
        <p:nvSpPr>
          <p:cNvPr id="6" name="Footer Placeholder 5">
            <a:extLst>
              <a:ext uri="{FF2B5EF4-FFF2-40B4-BE49-F238E27FC236}">
                <a16:creationId xmlns:a16="http://schemas.microsoft.com/office/drawing/2014/main" id="{40EB5932-0165-FC72-41E8-3C55A59B1DE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0733820-C7D7-D79D-043D-BDCE21CC5CB4}"/>
              </a:ext>
            </a:extLst>
          </p:cNvPr>
          <p:cNvSpPr>
            <a:spLocks noGrp="1"/>
          </p:cNvSpPr>
          <p:nvPr>
            <p:ph type="sldNum" sz="quarter" idx="12"/>
          </p:nvPr>
        </p:nvSpPr>
        <p:spPr/>
        <p:txBody>
          <a:bodyPr/>
          <a:lstStyle/>
          <a:p>
            <a:fld id="{6F8C8329-CEBC-450E-AD7D-F89C1BE08364}" type="slidenum">
              <a:rPr lang="en-AU" smtClean="0"/>
              <a:t>‹#›</a:t>
            </a:fld>
            <a:endParaRPr lang="en-AU"/>
          </a:p>
        </p:txBody>
      </p:sp>
    </p:spTree>
    <p:extLst>
      <p:ext uri="{BB962C8B-B14F-4D97-AF65-F5344CB8AC3E}">
        <p14:creationId xmlns:p14="http://schemas.microsoft.com/office/powerpoint/2010/main" val="393325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B8BA-5ABA-932D-6724-5A006059C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99E9846-CD20-EE51-FB8C-C704EFB59C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9BBA0C9-B0A4-B560-41EF-F62B281101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DCE86B-2D44-AEA4-E1DB-7BB57D730661}"/>
              </a:ext>
            </a:extLst>
          </p:cNvPr>
          <p:cNvSpPr>
            <a:spLocks noGrp="1"/>
          </p:cNvSpPr>
          <p:nvPr>
            <p:ph type="dt" sz="half" idx="10"/>
          </p:nvPr>
        </p:nvSpPr>
        <p:spPr/>
        <p:txBody>
          <a:bodyPr/>
          <a:lstStyle/>
          <a:p>
            <a:fld id="{3970E24E-5549-4A93-AA00-B723408466CE}" type="datetimeFigureOut">
              <a:rPr lang="en-AU" smtClean="0"/>
              <a:t>15/07/2025</a:t>
            </a:fld>
            <a:endParaRPr lang="en-AU"/>
          </a:p>
        </p:txBody>
      </p:sp>
      <p:sp>
        <p:nvSpPr>
          <p:cNvPr id="6" name="Footer Placeholder 5">
            <a:extLst>
              <a:ext uri="{FF2B5EF4-FFF2-40B4-BE49-F238E27FC236}">
                <a16:creationId xmlns:a16="http://schemas.microsoft.com/office/drawing/2014/main" id="{4A3C727C-8395-4811-765F-577C824420F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E5B32BB-41F7-185C-54C4-DE34A67F8297}"/>
              </a:ext>
            </a:extLst>
          </p:cNvPr>
          <p:cNvSpPr>
            <a:spLocks noGrp="1"/>
          </p:cNvSpPr>
          <p:nvPr>
            <p:ph type="sldNum" sz="quarter" idx="12"/>
          </p:nvPr>
        </p:nvSpPr>
        <p:spPr/>
        <p:txBody>
          <a:bodyPr/>
          <a:lstStyle/>
          <a:p>
            <a:fld id="{6F8C8329-CEBC-450E-AD7D-F89C1BE08364}" type="slidenum">
              <a:rPr lang="en-AU" smtClean="0"/>
              <a:t>‹#›</a:t>
            </a:fld>
            <a:endParaRPr lang="en-AU"/>
          </a:p>
        </p:txBody>
      </p:sp>
    </p:spTree>
    <p:extLst>
      <p:ext uri="{BB962C8B-B14F-4D97-AF65-F5344CB8AC3E}">
        <p14:creationId xmlns:p14="http://schemas.microsoft.com/office/powerpoint/2010/main" val="74982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094930-2B6D-C426-4135-D1A2AE5BEE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D30396B-6164-1A89-FFD5-75EAC52418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F413E5B-992D-66D3-7633-3813B95175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70E24E-5549-4A93-AA00-B723408466CE}" type="datetimeFigureOut">
              <a:rPr lang="en-AU" smtClean="0"/>
              <a:t>15/07/2025</a:t>
            </a:fld>
            <a:endParaRPr lang="en-AU"/>
          </a:p>
        </p:txBody>
      </p:sp>
      <p:sp>
        <p:nvSpPr>
          <p:cNvPr id="5" name="Footer Placeholder 4">
            <a:extLst>
              <a:ext uri="{FF2B5EF4-FFF2-40B4-BE49-F238E27FC236}">
                <a16:creationId xmlns:a16="http://schemas.microsoft.com/office/drawing/2014/main" id="{D460E81F-B216-E0C9-B2C8-15030D67BD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AA901997-1C13-DBDB-AB6B-E25998D69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F8C8329-CEBC-450E-AD7D-F89C1BE08364}" type="slidenum">
              <a:rPr lang="en-AU" smtClean="0"/>
              <a:t>‹#›</a:t>
            </a:fld>
            <a:endParaRPr lang="en-AU"/>
          </a:p>
        </p:txBody>
      </p:sp>
    </p:spTree>
    <p:extLst>
      <p:ext uri="{BB962C8B-B14F-4D97-AF65-F5344CB8AC3E}">
        <p14:creationId xmlns:p14="http://schemas.microsoft.com/office/powerpoint/2010/main" val="168010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751ADC8-2428-0641-03A1-B7CAFDE8C40F}"/>
              </a:ext>
            </a:extLst>
          </p:cNvPr>
          <p:cNvPicPr>
            <a:picLocks noChangeAspect="1"/>
          </p:cNvPicPr>
          <p:nvPr/>
        </p:nvPicPr>
        <p:blipFill>
          <a:blip r:embed="rId3"/>
          <a:stretch>
            <a:fillRect/>
          </a:stretch>
        </p:blipFill>
        <p:spPr>
          <a:xfrm>
            <a:off x="1175998" y="0"/>
            <a:ext cx="9637894" cy="3347087"/>
          </a:xfrm>
          <a:prstGeom prst="rect">
            <a:avLst/>
          </a:prstGeom>
        </p:spPr>
      </p:pic>
      <p:pic>
        <p:nvPicPr>
          <p:cNvPr id="25" name="Picture 24">
            <a:extLst>
              <a:ext uri="{FF2B5EF4-FFF2-40B4-BE49-F238E27FC236}">
                <a16:creationId xmlns:a16="http://schemas.microsoft.com/office/drawing/2014/main" id="{1C0954DE-24CA-E277-BB1B-0CE12B5AC591}"/>
              </a:ext>
            </a:extLst>
          </p:cNvPr>
          <p:cNvPicPr>
            <a:picLocks noChangeAspect="1"/>
          </p:cNvPicPr>
          <p:nvPr/>
        </p:nvPicPr>
        <p:blipFill>
          <a:blip r:embed="rId4"/>
          <a:stretch>
            <a:fillRect/>
          </a:stretch>
        </p:blipFill>
        <p:spPr>
          <a:xfrm>
            <a:off x="514087" y="4176117"/>
            <a:ext cx="3577145" cy="2047834"/>
          </a:xfrm>
          <a:prstGeom prst="rect">
            <a:avLst/>
          </a:prstGeom>
        </p:spPr>
      </p:pic>
      <p:pic>
        <p:nvPicPr>
          <p:cNvPr id="27" name="Picture 26">
            <a:extLst>
              <a:ext uri="{FF2B5EF4-FFF2-40B4-BE49-F238E27FC236}">
                <a16:creationId xmlns:a16="http://schemas.microsoft.com/office/drawing/2014/main" id="{510FF567-174C-DAA4-B05F-2EFD2317480A}"/>
              </a:ext>
            </a:extLst>
          </p:cNvPr>
          <p:cNvPicPr>
            <a:picLocks noChangeAspect="1"/>
          </p:cNvPicPr>
          <p:nvPr/>
        </p:nvPicPr>
        <p:blipFill>
          <a:blip r:embed="rId5"/>
          <a:srcRect t="16820" b="12753"/>
          <a:stretch/>
        </p:blipFill>
        <p:spPr>
          <a:xfrm>
            <a:off x="4223208" y="3350354"/>
            <a:ext cx="7968790" cy="3507646"/>
          </a:xfrm>
          <a:prstGeom prst="rect">
            <a:avLst/>
          </a:prstGeom>
        </p:spPr>
      </p:pic>
      <p:sp>
        <p:nvSpPr>
          <p:cNvPr id="22" name="Isosceles Triangle 21">
            <a:extLst>
              <a:ext uri="{FF2B5EF4-FFF2-40B4-BE49-F238E27FC236}">
                <a16:creationId xmlns:a16="http://schemas.microsoft.com/office/drawing/2014/main" id="{A84F7C70-3C3E-1993-1A59-17A5E8C523AF}"/>
              </a:ext>
            </a:extLst>
          </p:cNvPr>
          <p:cNvSpPr/>
          <p:nvPr/>
        </p:nvSpPr>
        <p:spPr>
          <a:xfrm rot="10800000">
            <a:off x="4223206" y="3334468"/>
            <a:ext cx="2026762" cy="3523532"/>
          </a:xfrm>
          <a:prstGeom prst="triangle">
            <a:avLst>
              <a:gd name="adj" fmla="val 10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7302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4A43A9-3C70-FBF0-E42D-E43C93EA497C}"/>
              </a:ext>
            </a:extLst>
          </p:cNvPr>
          <p:cNvPicPr>
            <a:picLocks noChangeAspect="1"/>
          </p:cNvPicPr>
          <p:nvPr/>
        </p:nvPicPr>
        <p:blipFill>
          <a:blip r:embed="rId2">
            <a:alphaModFix amt="10000"/>
          </a:blip>
          <a:srcRect t="3656" r="70153"/>
          <a:stretch/>
        </p:blipFill>
        <p:spPr>
          <a:xfrm>
            <a:off x="6977124" y="254525"/>
            <a:ext cx="5214876" cy="5845986"/>
          </a:xfrm>
          <a:prstGeom prst="rect">
            <a:avLst/>
          </a:prstGeom>
        </p:spPr>
      </p:pic>
      <p:sp>
        <p:nvSpPr>
          <p:cNvPr id="4" name="Content Placeholder 2">
            <a:extLst>
              <a:ext uri="{FF2B5EF4-FFF2-40B4-BE49-F238E27FC236}">
                <a16:creationId xmlns:a16="http://schemas.microsoft.com/office/drawing/2014/main" id="{C1BE6C6C-70E1-245A-7BDE-EE220D5E57E8}"/>
              </a:ext>
            </a:extLst>
          </p:cNvPr>
          <p:cNvSpPr txBox="1">
            <a:spLocks/>
          </p:cNvSpPr>
          <p:nvPr/>
        </p:nvSpPr>
        <p:spPr>
          <a:xfrm>
            <a:off x="1470982" y="2426006"/>
            <a:ext cx="9068130" cy="2005987"/>
          </a:xfrm>
          <a:prstGeom prst="rect">
            <a:avLst/>
          </a:prstGeom>
        </p:spPr>
        <p:txBody>
          <a:bodyPr/>
          <a:lstStyle>
            <a:defPPr>
              <a:defRPr lang="en-US"/>
            </a:defPPr>
            <a:lvl1pPr marL="0" algn="l" defTabSz="914400" rtl="0" eaLnBrk="1" fontAlgn="base" latinLnBrk="0" hangingPunct="1">
              <a:spcBef>
                <a:spcPct val="0"/>
              </a:spcBef>
              <a:spcAft>
                <a:spcPct val="0"/>
              </a:spcAft>
              <a:defRPr sz="1800" kern="1200">
                <a:solidFill>
                  <a:schemeClr val="tx1"/>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altLang="en-US" sz="2800" dirty="0">
                <a:solidFill>
                  <a:schemeClr val="bg2">
                    <a:lumMod val="25000"/>
                  </a:schemeClr>
                </a:solidFill>
              </a:rPr>
              <a:t>The presenter has advised that the following presentation will NOT include discussion on any commercial products or service and that there are NO financial interests or relationships with any of the Commercial Supporters of this year's conference.</a:t>
            </a:r>
          </a:p>
        </p:txBody>
      </p:sp>
      <p:sp>
        <p:nvSpPr>
          <p:cNvPr id="6" name="TextBox 5">
            <a:extLst>
              <a:ext uri="{FF2B5EF4-FFF2-40B4-BE49-F238E27FC236}">
                <a16:creationId xmlns:a16="http://schemas.microsoft.com/office/drawing/2014/main" id="{B0FFF734-0731-C50F-0DD8-544F22191C8A}"/>
              </a:ext>
            </a:extLst>
          </p:cNvPr>
          <p:cNvSpPr txBox="1"/>
          <p:nvPr/>
        </p:nvSpPr>
        <p:spPr>
          <a:xfrm>
            <a:off x="103519" y="91276"/>
            <a:ext cx="11803057" cy="707886"/>
          </a:xfrm>
          <a:prstGeom prst="rect">
            <a:avLst/>
          </a:prstGeom>
          <a:noFill/>
          <a:effectLst/>
        </p:spPr>
        <p:txBody>
          <a:bodyPr wrap="square" rtlCol="0">
            <a:spAutoFit/>
          </a:bodyPr>
          <a:lstStyle/>
          <a:p>
            <a:r>
              <a:rPr lang="en-US" sz="4000" b="1" dirty="0">
                <a:solidFill>
                  <a:srgbClr val="02949E"/>
                </a:solidFill>
              </a:rPr>
              <a:t>Speaker Disclosure</a:t>
            </a:r>
            <a:endParaRPr lang="en-NZ" sz="4000" b="1" dirty="0">
              <a:solidFill>
                <a:srgbClr val="02949E"/>
              </a:solidFill>
            </a:endParaRPr>
          </a:p>
        </p:txBody>
      </p:sp>
      <p:sp>
        <p:nvSpPr>
          <p:cNvPr id="9" name="Rectangle 8">
            <a:extLst>
              <a:ext uri="{FF2B5EF4-FFF2-40B4-BE49-F238E27FC236}">
                <a16:creationId xmlns:a16="http://schemas.microsoft.com/office/drawing/2014/main" id="{0CBC2480-7A81-0753-BF1F-1C4B8FC7F6C1}"/>
              </a:ext>
            </a:extLst>
          </p:cNvPr>
          <p:cNvSpPr/>
          <p:nvPr/>
        </p:nvSpPr>
        <p:spPr>
          <a:xfrm>
            <a:off x="0" y="6419089"/>
            <a:ext cx="12192000" cy="438912"/>
          </a:xfrm>
          <a:prstGeom prst="rect">
            <a:avLst/>
          </a:prstGeom>
          <a:gradFill flip="none" rotWithShape="1">
            <a:gsLst>
              <a:gs pos="0">
                <a:srgbClr val="02949E"/>
              </a:gs>
              <a:gs pos="53000">
                <a:srgbClr val="015C63"/>
              </a:gs>
              <a:gs pos="100000">
                <a:srgbClr val="012629"/>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TextBox 7">
            <a:extLst>
              <a:ext uri="{FF2B5EF4-FFF2-40B4-BE49-F238E27FC236}">
                <a16:creationId xmlns:a16="http://schemas.microsoft.com/office/drawing/2014/main" id="{A87B7DB8-D781-A292-FB36-485DE9D8FC9F}"/>
              </a:ext>
            </a:extLst>
          </p:cNvPr>
          <p:cNvSpPr txBox="1"/>
          <p:nvPr/>
        </p:nvSpPr>
        <p:spPr>
          <a:xfrm>
            <a:off x="0" y="6373369"/>
            <a:ext cx="4745736" cy="523220"/>
          </a:xfrm>
          <a:prstGeom prst="rect">
            <a:avLst/>
          </a:prstGeom>
          <a:noFill/>
        </p:spPr>
        <p:txBody>
          <a:bodyPr wrap="square" rtlCol="0">
            <a:spAutoFit/>
          </a:bodyPr>
          <a:lstStyle/>
          <a:p>
            <a:r>
              <a:rPr lang="en-NZ" sz="2800" dirty="0">
                <a:solidFill>
                  <a:schemeClr val="bg1"/>
                </a:solidFill>
              </a:rPr>
              <a:t>www.sleepdownunder.com</a:t>
            </a:r>
          </a:p>
        </p:txBody>
      </p:sp>
    </p:spTree>
    <p:extLst>
      <p:ext uri="{BB962C8B-B14F-4D97-AF65-F5344CB8AC3E}">
        <p14:creationId xmlns:p14="http://schemas.microsoft.com/office/powerpoint/2010/main" val="424382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4A43A9-3C70-FBF0-E42D-E43C93EA497C}"/>
              </a:ext>
            </a:extLst>
          </p:cNvPr>
          <p:cNvPicPr>
            <a:picLocks noChangeAspect="1"/>
          </p:cNvPicPr>
          <p:nvPr/>
        </p:nvPicPr>
        <p:blipFill>
          <a:blip r:embed="rId2">
            <a:alphaModFix amt="10000"/>
          </a:blip>
          <a:srcRect t="3656" r="70153"/>
          <a:stretch/>
        </p:blipFill>
        <p:spPr>
          <a:xfrm>
            <a:off x="6977124" y="254525"/>
            <a:ext cx="5214876" cy="5845986"/>
          </a:xfrm>
          <a:prstGeom prst="rect">
            <a:avLst/>
          </a:prstGeom>
        </p:spPr>
      </p:pic>
      <p:sp>
        <p:nvSpPr>
          <p:cNvPr id="6" name="TextBox 5">
            <a:extLst>
              <a:ext uri="{FF2B5EF4-FFF2-40B4-BE49-F238E27FC236}">
                <a16:creationId xmlns:a16="http://schemas.microsoft.com/office/drawing/2014/main" id="{B0FFF734-0731-C50F-0DD8-544F22191C8A}"/>
              </a:ext>
            </a:extLst>
          </p:cNvPr>
          <p:cNvSpPr txBox="1"/>
          <p:nvPr/>
        </p:nvSpPr>
        <p:spPr>
          <a:xfrm>
            <a:off x="103519" y="91276"/>
            <a:ext cx="11803057" cy="707886"/>
          </a:xfrm>
          <a:prstGeom prst="rect">
            <a:avLst/>
          </a:prstGeom>
          <a:noFill/>
          <a:effectLst/>
        </p:spPr>
        <p:txBody>
          <a:bodyPr wrap="square" rtlCol="0">
            <a:spAutoFit/>
          </a:bodyPr>
          <a:lstStyle/>
          <a:p>
            <a:r>
              <a:rPr lang="en-US" sz="4000" b="1" dirty="0">
                <a:solidFill>
                  <a:srgbClr val="02949E"/>
                </a:solidFill>
              </a:rPr>
              <a:t>Speaker Disclosure</a:t>
            </a:r>
            <a:endParaRPr lang="en-NZ" sz="4000" b="1" dirty="0">
              <a:solidFill>
                <a:srgbClr val="02949E"/>
              </a:solidFill>
            </a:endParaRPr>
          </a:p>
        </p:txBody>
      </p:sp>
      <p:sp>
        <p:nvSpPr>
          <p:cNvPr id="9" name="Rectangle 8">
            <a:extLst>
              <a:ext uri="{FF2B5EF4-FFF2-40B4-BE49-F238E27FC236}">
                <a16:creationId xmlns:a16="http://schemas.microsoft.com/office/drawing/2014/main" id="{0CBC2480-7A81-0753-BF1F-1C4B8FC7F6C1}"/>
              </a:ext>
            </a:extLst>
          </p:cNvPr>
          <p:cNvSpPr/>
          <p:nvPr/>
        </p:nvSpPr>
        <p:spPr>
          <a:xfrm>
            <a:off x="0" y="6419089"/>
            <a:ext cx="12192000" cy="438912"/>
          </a:xfrm>
          <a:prstGeom prst="rect">
            <a:avLst/>
          </a:prstGeom>
          <a:gradFill flip="none" rotWithShape="1">
            <a:gsLst>
              <a:gs pos="0">
                <a:srgbClr val="02949E"/>
              </a:gs>
              <a:gs pos="53000">
                <a:srgbClr val="015C63"/>
              </a:gs>
              <a:gs pos="100000">
                <a:srgbClr val="012629"/>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TextBox 7">
            <a:extLst>
              <a:ext uri="{FF2B5EF4-FFF2-40B4-BE49-F238E27FC236}">
                <a16:creationId xmlns:a16="http://schemas.microsoft.com/office/drawing/2014/main" id="{A87B7DB8-D781-A292-FB36-485DE9D8FC9F}"/>
              </a:ext>
            </a:extLst>
          </p:cNvPr>
          <p:cNvSpPr txBox="1"/>
          <p:nvPr/>
        </p:nvSpPr>
        <p:spPr>
          <a:xfrm>
            <a:off x="0" y="6373369"/>
            <a:ext cx="4745736" cy="523220"/>
          </a:xfrm>
          <a:prstGeom prst="rect">
            <a:avLst/>
          </a:prstGeom>
          <a:noFill/>
        </p:spPr>
        <p:txBody>
          <a:bodyPr wrap="square" rtlCol="0">
            <a:spAutoFit/>
          </a:bodyPr>
          <a:lstStyle/>
          <a:p>
            <a:r>
              <a:rPr lang="en-NZ" sz="2800" dirty="0">
                <a:solidFill>
                  <a:schemeClr val="bg1"/>
                </a:solidFill>
              </a:rPr>
              <a:t>www.sleepdownunder.com</a:t>
            </a:r>
          </a:p>
        </p:txBody>
      </p:sp>
      <p:sp>
        <p:nvSpPr>
          <p:cNvPr id="2" name="TextBox 6">
            <a:extLst>
              <a:ext uri="{FF2B5EF4-FFF2-40B4-BE49-F238E27FC236}">
                <a16:creationId xmlns:a16="http://schemas.microsoft.com/office/drawing/2014/main" id="{A1D202EF-49E3-EF23-42BF-A554B93395A7}"/>
              </a:ext>
            </a:extLst>
          </p:cNvPr>
          <p:cNvSpPr txBox="1">
            <a:spLocks noChangeArrowheads="1"/>
          </p:cNvSpPr>
          <p:nvPr/>
        </p:nvSpPr>
        <p:spPr bwMode="auto">
          <a:xfrm>
            <a:off x="975656" y="1895565"/>
            <a:ext cx="10753725" cy="3108543"/>
          </a:xfrm>
          <a:prstGeom prst="rect">
            <a:avLst/>
          </a:prstGeom>
          <a:noFill/>
          <a:ln>
            <a:noFill/>
          </a:ln>
        </p:spPr>
        <p:txBody>
          <a:bodyPr>
            <a:spAutoFit/>
          </a:bodyPr>
          <a:lstStyle/>
          <a:p>
            <a:pPr marL="457223" indent="-457223">
              <a:buFont typeface="Arial" panose="020B0604020202020204" pitchFamily="34" charset="0"/>
              <a:buChar char="•"/>
              <a:defRPr/>
            </a:pPr>
            <a:r>
              <a:rPr lang="en-NZ" altLang="en-US" sz="2800" dirty="0">
                <a:solidFill>
                  <a:schemeClr val="bg2">
                    <a:lumMod val="25000"/>
                  </a:schemeClr>
                </a:solidFill>
              </a:rPr>
              <a:t>In accordance with the policy of the Australasian Sleep Association the following presenter has indicated that they have a relationship which could be perceived as a real or apparent conflict of interest. The nature of the conflict is listed:</a:t>
            </a:r>
          </a:p>
          <a:p>
            <a:pPr>
              <a:defRPr/>
            </a:pPr>
            <a:endParaRPr lang="en-AU" sz="2800" dirty="0">
              <a:solidFill>
                <a:srgbClr val="02949E"/>
              </a:solidFill>
            </a:endParaRPr>
          </a:p>
          <a:p>
            <a:pPr marL="457223" indent="-457223">
              <a:buFont typeface="Arial" panose="020B0604020202020204" pitchFamily="34" charset="0"/>
              <a:buChar char="•"/>
              <a:defRPr/>
            </a:pPr>
            <a:r>
              <a:rPr lang="en-US" altLang="en-US" sz="2800" dirty="0">
                <a:solidFill>
                  <a:srgbClr val="02949E"/>
                </a:solidFill>
              </a:rPr>
              <a:t>INSERT NATURE OF CONFLICT HERE i.e. Spokesperson for a particular Drug, Funding Grants from Companies </a:t>
            </a:r>
          </a:p>
        </p:txBody>
      </p:sp>
    </p:spTree>
    <p:extLst>
      <p:ext uri="{BB962C8B-B14F-4D97-AF65-F5344CB8AC3E}">
        <p14:creationId xmlns:p14="http://schemas.microsoft.com/office/powerpoint/2010/main" val="134678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b52c9b-ab33-4221-8af9-54f8f2b86a80" xsi:nil="true"/>
    <lcf76f155ced4ddcb4097134ff3c332f xmlns="6911e96c-4cc4-42d5-8e43-f93924cf6a0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DB0B76CE105D459F58063C0D0B3831" ma:contentTypeVersion="19" ma:contentTypeDescription="Create a new document." ma:contentTypeScope="" ma:versionID="81b82bb6f7620ebbb39a1d5beea1b5ba">
  <xsd:schema xmlns:xsd="http://www.w3.org/2001/XMLSchema" xmlns:xs="http://www.w3.org/2001/XMLSchema" xmlns:p="http://schemas.microsoft.com/office/2006/metadata/properties" xmlns:ns2="6911e96c-4cc4-42d5-8e43-f93924cf6a05" xmlns:ns3="9c8a2b7b-0bee-4c48-b0a6-23db8982d3bc" xmlns:ns4="cab52c9b-ab33-4221-8af9-54f8f2b86a80" targetNamespace="http://schemas.microsoft.com/office/2006/metadata/properties" ma:root="true" ma:fieldsID="f773b1fbeea36af71dfed63160eca7a6" ns2:_="" ns3:_="" ns4:_="">
    <xsd:import namespace="6911e96c-4cc4-42d5-8e43-f93924cf6a05"/>
    <xsd:import namespace="9c8a2b7b-0bee-4c48-b0a6-23db8982d3bc"/>
    <xsd:import namespace="cab52c9b-ab33-4221-8af9-54f8f2b86a8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11e96c-4cc4-42d5-8e43-f93924cf6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635817-86d4-483c-865d-47556d3f42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8a2b7b-0bee-4c48-b0a6-23db8982d3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b52c9b-ab33-4221-8af9-54f8f2b86a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b321a2a-d050-4ca1-b64d-75ec18c39cb6}" ma:internalName="TaxCatchAll" ma:showField="CatchAllData" ma:web="cab52c9b-ab33-4221-8af9-54f8f2b86a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091CE7-7648-4B2F-A5FB-6C35C8AD9C23}">
  <ds:schemaRefs>
    <ds:schemaRef ds:uri="cab52c9b-ab33-4221-8af9-54f8f2b86a80"/>
    <ds:schemaRef ds:uri="http://purl.org/dc/elements/1.1/"/>
    <ds:schemaRef ds:uri="http://schemas.microsoft.com/office/2006/documentManagement/types"/>
    <ds:schemaRef ds:uri="9c8a2b7b-0bee-4c48-b0a6-23db8982d3bc"/>
    <ds:schemaRef ds:uri="http://purl.org/dc/terms/"/>
    <ds:schemaRef ds:uri="http://purl.org/dc/dcmitype/"/>
    <ds:schemaRef ds:uri="http://www.w3.org/XML/1998/namespace"/>
    <ds:schemaRef ds:uri="6911e96c-4cc4-42d5-8e43-f93924cf6a05"/>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5107F924-6882-485C-955F-5273C747A7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11e96c-4cc4-42d5-8e43-f93924cf6a05"/>
    <ds:schemaRef ds:uri="9c8a2b7b-0bee-4c48-b0a6-23db8982d3bc"/>
    <ds:schemaRef ds:uri="cab52c9b-ab33-4221-8af9-54f8f2b86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BE5FA8-BF0E-4EB1-8A7F-EFE3326014B9}">
  <ds:schemaRefs>
    <ds:schemaRef ds:uri="http://schemas.microsoft.com/sharepoint/v3/contenttype/forms"/>
  </ds:schemaRefs>
</ds:datastoreItem>
</file>

<file path=docMetadata/LabelInfo.xml><?xml version="1.0" encoding="utf-8"?>
<clbl:labelList xmlns:clbl="http://schemas.microsoft.com/office/2020/mipLabelMetadata">
  <clbl:label id="{9eccdf28-2fb5-4a62-a69b-36c564169c3d}" enabled="0" method="" siteId="{9eccdf28-2fb5-4a62-a69b-36c564169c3d}" removed="1"/>
</clbl:labelList>
</file>

<file path=docProps/app.xml><?xml version="1.0" encoding="utf-8"?>
<Properties xmlns="http://schemas.openxmlformats.org/officeDocument/2006/extended-properties" xmlns:vt="http://schemas.openxmlformats.org/officeDocument/2006/docPropsVTypes">
  <TotalTime>50</TotalTime>
  <Words>113</Words>
  <Application>Microsoft Office PowerPoint</Application>
  <PresentationFormat>Widescreen</PresentationFormat>
  <Paragraphs>9</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Aptos</vt:lpstr>
      <vt:lpstr>Aptos Display</vt:lpstr>
      <vt:lpstr>Arial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Debrah King</dc:creator>
  <cp:lastModifiedBy>Debrah King</cp:lastModifiedBy>
  <cp:revision>1</cp:revision>
  <dcterms:created xsi:type="dcterms:W3CDTF">2025-02-24T05:10:32Z</dcterms:created>
  <dcterms:modified xsi:type="dcterms:W3CDTF">2025-07-15T05:20:04Z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0x01010004DB0B76CE105D459F58063C0D0B3831</vt:lpwstr>
  </property>
  <property fmtid="{D5CDD505-2E9C-101B-9397-08002B2CF9AE}" pid="3" name="MediaServiceImageTags">
    <vt:lpwstr/>
  </property>
</Properties>
</file>