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629"/>
    <a:srgbClr val="013C41"/>
    <a:srgbClr val="015C63"/>
    <a:srgbClr val="01464B"/>
    <a:srgbClr val="017079"/>
    <a:srgbClr val="02949E"/>
    <a:srgbClr val="76F4FE"/>
    <a:srgbClr val="02B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h King" userId="cbe2573e-6a30-4c3d-a86e-a934fffc2739" providerId="ADAL" clId="{36A017F0-25A1-4393-AB61-7D43FD252E23}"/>
    <pc:docChg chg="modSld">
      <pc:chgData name="Debrah King" userId="cbe2573e-6a30-4c3d-a86e-a934fffc2739" providerId="ADAL" clId="{36A017F0-25A1-4393-AB61-7D43FD252E23}" dt="2025-07-15T04:57:14.520" v="18" actId="20577"/>
      <pc:docMkLst>
        <pc:docMk/>
      </pc:docMkLst>
      <pc:sldChg chg="modSp mod">
        <pc:chgData name="Debrah King" userId="cbe2573e-6a30-4c3d-a86e-a934fffc2739" providerId="ADAL" clId="{36A017F0-25A1-4393-AB61-7D43FD252E23}" dt="2025-07-15T04:57:14.520" v="18" actId="20577"/>
        <pc:sldMkLst>
          <pc:docMk/>
          <pc:sldMk cId="134678027" sldId="256"/>
        </pc:sldMkLst>
        <pc:spChg chg="mod">
          <ac:chgData name="Debrah King" userId="cbe2573e-6a30-4c3d-a86e-a934fffc2739" providerId="ADAL" clId="{36A017F0-25A1-4393-AB61-7D43FD252E23}" dt="2025-07-15T04:57:14.520" v="18" actId="20577"/>
          <ac:spMkLst>
            <pc:docMk/>
            <pc:sldMk cId="134678027" sldId="256"/>
            <ac:spMk id="6" creationId="{B0FFF734-0731-C50F-0DD8-544F22191C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B852B-DC39-4BD0-87C3-4DBE0E44067A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F0CBD-762F-41A7-A59B-890C70E8A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324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55976-76E9-450E-B8F5-7CABFE473E8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21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ADF8-2834-F7A3-41D5-672571141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DBC3D-C7BF-FC49-0CEF-A02BCCAC5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527D0-69D6-5417-F5A2-BC02CBE6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C247-1E98-1525-4BFE-2412E1DA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8006E-BA95-41C0-32A7-6B95CC46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160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4FC7-963F-BB4C-DA36-678C0564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F603D-5BED-ED60-2B2C-9025A6BEE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5240B-7338-572B-6C3F-D2EEDDAB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DE609-1118-C301-903F-2875BCF1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7289E-97B6-3021-06B0-C3FC12DD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555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7E299-145E-0B1B-6400-95BC1F9AD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CB209-573C-9E7D-0FD5-0CAB3B503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87E2-F733-F98E-6FEF-E2B2A061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743E2-C7D8-595F-EAF1-0DD55A90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3D22B-56B9-E1C5-5408-A3CD0E58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569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680D-9A3F-A848-F413-D0B8BC9F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4CAB-1309-0507-EBA3-637649DA9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D55F0-45C7-9203-0446-1A3373C8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028BA-B338-ECF3-C2D8-B8EF1B5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77614-86DC-8389-5D69-2BE6DC8F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610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1023-733E-6E9D-54D5-BA8CFC5A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4DA2C-C04C-5998-6154-0893C792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B4104-F424-2FCF-6D73-0C1FF859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E7F9D-B3A5-B428-A1FF-F97BDFD5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0BC17-EFE7-8FF8-6CE9-CAEC20F2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85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FE84-9A20-1761-0CB8-521FBF18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63AE2-BDFD-5892-FC71-9233A861A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22233-7388-B8D1-6987-EFADE8B71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6EA89-7D82-61B6-E138-416215B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7B2FD-2A16-6F53-4E9B-29B4D962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D6B5F-0DC4-DB4F-6757-26ECB9EA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016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2193-DDA6-0297-3587-9104C272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B8D70-3EFA-0FBC-747B-FFE3E2524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66921-3E3C-169C-8350-978470D05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5BE75-5779-C987-D67B-7CF55A927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DFF75-7AEF-2803-0EA7-0B631435F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BA108-7774-D253-BB83-006455F3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CAB599-7AF8-E0A7-B90F-5ACB9A67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C7CDC-870D-4079-81B6-23D07028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355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EDD5-08EA-5A53-AC33-830CB635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E02A2-DB7D-E2BB-CE32-2F351110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72B83-C1A7-D5BB-1D00-EA203099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78BE6-7E58-08BA-E03F-DED4581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505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7FE1C-07DE-88A2-C7F3-6C17516A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60899-4996-EC6A-B5C4-724F563B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E0F07-D465-958A-0BB5-5B3A47CB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085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D99B-5EAC-D34D-7E8F-3479F801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A2FC1-60CE-2F0C-F95B-EB0CB620B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33F73-5C84-AB2E-9FB0-BEEFADB77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094F-6A65-4B48-A46B-C8A83DF6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D3EEB-05E0-E28D-2C8C-831E44D0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B3BA-B822-6B89-7CC4-67CCDBF1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052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8537-989B-5E31-7B5C-E877AACB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E1FF2-5912-5161-BDB6-1B6ADF9E5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005E5-6ACF-3627-F8DB-169DE7629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F5455-6A38-F764-642B-B5A48A1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C0BF2-AFF1-DF35-20A7-39C95C46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EDF10-835C-0488-EC88-30F87EAA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770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2A8B0-982A-2C49-E4E6-427D055E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55172-E973-A144-C769-E785CEE5C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701EA-F014-B43D-EE95-3F8ECCE4F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499AD-F62A-4C00-B8AD-00C6369211F1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0B777-F91E-9A93-7508-3D5EA2397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762F5-E5C6-1E14-2A89-531B7B15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32A76E-67A6-490C-920C-7789173F799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876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51ADC8-2428-0641-03A1-B7CAFDE8C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98" y="0"/>
            <a:ext cx="9637894" cy="33470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0954DE-24CA-E277-BB1B-0CE12B5AC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87" y="4176117"/>
            <a:ext cx="3577145" cy="20478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0FF567-174C-DAA4-B05F-2EFD231748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820" b="12753"/>
          <a:stretch/>
        </p:blipFill>
        <p:spPr>
          <a:xfrm>
            <a:off x="4223208" y="3350354"/>
            <a:ext cx="7968790" cy="3507646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84F7C70-3C3E-1993-1A59-17A5E8C523AF}"/>
              </a:ext>
            </a:extLst>
          </p:cNvPr>
          <p:cNvSpPr/>
          <p:nvPr/>
        </p:nvSpPr>
        <p:spPr>
          <a:xfrm rot="10800000">
            <a:off x="4223206" y="3334468"/>
            <a:ext cx="2026762" cy="352353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02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A43A9-3C70-FBF0-E42D-E43C93EA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rcRect t="3656" r="70153"/>
          <a:stretch/>
        </p:blipFill>
        <p:spPr>
          <a:xfrm>
            <a:off x="6977124" y="254525"/>
            <a:ext cx="5214876" cy="584598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BE6C6C-70E1-245A-7BDE-EE220D5E57E8}"/>
              </a:ext>
            </a:extLst>
          </p:cNvPr>
          <p:cNvSpPr txBox="1">
            <a:spLocks/>
          </p:cNvSpPr>
          <p:nvPr/>
        </p:nvSpPr>
        <p:spPr>
          <a:xfrm>
            <a:off x="1470983" y="2763697"/>
            <a:ext cx="9068130" cy="2005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Talk title</a:t>
            </a:r>
          </a:p>
          <a:p>
            <a:pPr algn="ctr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Speaker Name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52C74FB-D03A-E2A4-C11B-6D7FAE011AE4}"/>
              </a:ext>
            </a:extLst>
          </p:cNvPr>
          <p:cNvSpPr txBox="1">
            <a:spLocks/>
          </p:cNvSpPr>
          <p:nvPr/>
        </p:nvSpPr>
        <p:spPr bwMode="auto">
          <a:xfrm>
            <a:off x="3449781" y="5897600"/>
            <a:ext cx="8448675" cy="4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itchFamily="-8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  <a:cs typeface="Geneva" pitchFamily="-8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  <a:cs typeface="Geneva" pitchFamily="-8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  <a:cs typeface="Geneva" pitchFamily="-8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  <a:cs typeface="Geneva" pitchFamily="-8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  <a:cs typeface="Geneva" pitchFamily="-8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  <a:cs typeface="Geneva" pitchFamily="-8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  <a:cs typeface="Geneva" pitchFamily="-8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  <a:cs typeface="Geneva" pitchFamily="-84" charset="-128"/>
              </a:defRPr>
            </a:lvl9pPr>
          </a:lstStyle>
          <a:p>
            <a:pPr algn="r">
              <a:buClr>
                <a:srgbClr val="F79646"/>
              </a:buClr>
              <a:buFont typeface="Arial" panose="020B0604020202020204" pitchFamily="34" charset="0"/>
              <a:buNone/>
              <a:defRPr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Chairs:</a:t>
            </a:r>
            <a:endParaRPr lang="en-AU" altLang="en-US" sz="2000" dirty="0">
              <a:solidFill>
                <a:srgbClr val="F79646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FF734-0731-C50F-0DD8-544F22191C8A}"/>
              </a:ext>
            </a:extLst>
          </p:cNvPr>
          <p:cNvSpPr txBox="1"/>
          <p:nvPr/>
        </p:nvSpPr>
        <p:spPr>
          <a:xfrm>
            <a:off x="103519" y="91276"/>
            <a:ext cx="1180305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2949E"/>
                </a:solidFill>
              </a:rPr>
              <a:t>Session Title</a:t>
            </a:r>
            <a:endParaRPr lang="en-NZ" sz="4000" b="1" dirty="0">
              <a:solidFill>
                <a:srgbClr val="02949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C2480-7A81-0753-BF1F-1C4B8FC7F6C1}"/>
              </a:ext>
            </a:extLst>
          </p:cNvPr>
          <p:cNvSpPr/>
          <p:nvPr/>
        </p:nvSpPr>
        <p:spPr>
          <a:xfrm>
            <a:off x="0" y="6419089"/>
            <a:ext cx="12192000" cy="438912"/>
          </a:xfrm>
          <a:prstGeom prst="rect">
            <a:avLst/>
          </a:prstGeom>
          <a:gradFill flip="none" rotWithShape="1">
            <a:gsLst>
              <a:gs pos="0">
                <a:srgbClr val="02949E"/>
              </a:gs>
              <a:gs pos="53000">
                <a:srgbClr val="015C63"/>
              </a:gs>
              <a:gs pos="100000">
                <a:srgbClr val="01262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B7DB8-D781-A292-FB36-485DE9D8FC9F}"/>
              </a:ext>
            </a:extLst>
          </p:cNvPr>
          <p:cNvSpPr txBox="1"/>
          <p:nvPr/>
        </p:nvSpPr>
        <p:spPr>
          <a:xfrm>
            <a:off x="0" y="6373369"/>
            <a:ext cx="474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www.sleepdownunder.com</a:t>
            </a:r>
          </a:p>
        </p:txBody>
      </p:sp>
    </p:spTree>
    <p:extLst>
      <p:ext uri="{BB962C8B-B14F-4D97-AF65-F5344CB8AC3E}">
        <p14:creationId xmlns:p14="http://schemas.microsoft.com/office/powerpoint/2010/main" val="13467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B0B76CE105D459F58063C0D0B3831" ma:contentTypeVersion="19" ma:contentTypeDescription="Create a new document." ma:contentTypeScope="" ma:versionID="81b82bb6f7620ebbb39a1d5beea1b5ba">
  <xsd:schema xmlns:xsd="http://www.w3.org/2001/XMLSchema" xmlns:xs="http://www.w3.org/2001/XMLSchema" xmlns:p="http://schemas.microsoft.com/office/2006/metadata/properties" xmlns:ns2="6911e96c-4cc4-42d5-8e43-f93924cf6a05" xmlns:ns3="9c8a2b7b-0bee-4c48-b0a6-23db8982d3bc" xmlns:ns4="cab52c9b-ab33-4221-8af9-54f8f2b86a80" targetNamespace="http://schemas.microsoft.com/office/2006/metadata/properties" ma:root="true" ma:fieldsID="f773b1fbeea36af71dfed63160eca7a6" ns2:_="" ns3:_="" ns4:_="">
    <xsd:import namespace="6911e96c-4cc4-42d5-8e43-f93924cf6a05"/>
    <xsd:import namespace="9c8a2b7b-0bee-4c48-b0a6-23db8982d3bc"/>
    <xsd:import namespace="cab52c9b-ab33-4221-8af9-54f8f2b86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1e96c-4cc4-42d5-8e43-f93924cf6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635817-86d4-483c-865d-47556d3f4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a2b7b-0bee-4c48-b0a6-23db8982d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52c9b-ab33-4221-8af9-54f8f2b86a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b321a2a-d050-4ca1-b64d-75ec18c39cb6}" ma:internalName="TaxCatchAll" ma:showField="CatchAllData" ma:web="cab52c9b-ab33-4221-8af9-54f8f2b86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b52c9b-ab33-4221-8af9-54f8f2b86a80" xsi:nil="true"/>
    <lcf76f155ced4ddcb4097134ff3c332f xmlns="6911e96c-4cc4-42d5-8e43-f93924cf6a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767BD-8279-45BE-B3E5-5E865D413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1e96c-4cc4-42d5-8e43-f93924cf6a05"/>
    <ds:schemaRef ds:uri="9c8a2b7b-0bee-4c48-b0a6-23db8982d3bc"/>
    <ds:schemaRef ds:uri="cab52c9b-ab33-4221-8af9-54f8f2b86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7E28DC-03CA-4B35-BFD9-EEB4EFBC90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D42EF5-D1E8-4B9D-B9F7-4FB4FCB0467C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ab52c9b-ab33-4221-8af9-54f8f2b86a80"/>
    <ds:schemaRef ds:uri="9c8a2b7b-0bee-4c48-b0a6-23db8982d3bc"/>
    <ds:schemaRef ds:uri="6911e96c-4cc4-42d5-8e43-f93924cf6a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Debrah King</dc:creator>
  <cp:lastModifiedBy>Debrah King</cp:lastModifiedBy>
  <cp:revision>1</cp:revision>
  <dcterms:created xsi:type="dcterms:W3CDTF">2025-07-15T04:40:19Z</dcterms:created>
  <dcterms:modified xsi:type="dcterms:W3CDTF">2025-07-15T04:57:21Z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0x01010004DB0B76CE105D459F58063C0D0B3831</vt:lpwstr>
  </property>
  <property fmtid="{D5CDD505-2E9C-101B-9397-08002B2CF9AE}" pid="3" name="MediaServiceImageTags">
    <vt:lpwstr/>
  </property>
</Properties>
</file>