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72" r:id="rId4"/>
  </p:sldMasterIdLst>
  <p:notesMasterIdLst>
    <p:notesMasterId r:id="rId6"/>
  </p:notesMasterIdLst>
  <p:handoutMasterIdLst>
    <p:handoutMasterId r:id="rId7"/>
  </p:handoutMasterIdLst>
  <p:sldIdLst>
    <p:sldId id="286" r:id="rId5"/>
  </p:sldIdLst>
  <p:sldSz cx="6858000" cy="12192000"/>
  <p:notesSz cx="6858000" cy="9144000"/>
  <p:defaultTextStyle>
    <a:defPPr>
      <a:defRPr lang="en-US"/>
    </a:defPPr>
    <a:lvl1pPr marL="0" algn="l" defTabSz="231893" rtl="0" eaLnBrk="1" latinLnBrk="0" hangingPunct="1">
      <a:defRPr sz="457" kern="1200">
        <a:solidFill>
          <a:schemeClr val="tx1"/>
        </a:solidFill>
        <a:latin typeface="+mn-lt"/>
        <a:ea typeface="+mn-ea"/>
        <a:cs typeface="+mn-cs"/>
      </a:defRPr>
    </a:lvl1pPr>
    <a:lvl2pPr marL="115945" algn="l" defTabSz="231893" rtl="0" eaLnBrk="1" latinLnBrk="0" hangingPunct="1">
      <a:defRPr sz="457" kern="1200">
        <a:solidFill>
          <a:schemeClr val="tx1"/>
        </a:solidFill>
        <a:latin typeface="+mn-lt"/>
        <a:ea typeface="+mn-ea"/>
        <a:cs typeface="+mn-cs"/>
      </a:defRPr>
    </a:lvl2pPr>
    <a:lvl3pPr marL="231893" algn="l" defTabSz="231893" rtl="0" eaLnBrk="1" latinLnBrk="0" hangingPunct="1">
      <a:defRPr sz="457" kern="1200">
        <a:solidFill>
          <a:schemeClr val="tx1"/>
        </a:solidFill>
        <a:latin typeface="+mn-lt"/>
        <a:ea typeface="+mn-ea"/>
        <a:cs typeface="+mn-cs"/>
      </a:defRPr>
    </a:lvl3pPr>
    <a:lvl4pPr marL="347838" algn="l" defTabSz="231893" rtl="0" eaLnBrk="1" latinLnBrk="0" hangingPunct="1">
      <a:defRPr sz="457" kern="1200">
        <a:solidFill>
          <a:schemeClr val="tx1"/>
        </a:solidFill>
        <a:latin typeface="+mn-lt"/>
        <a:ea typeface="+mn-ea"/>
        <a:cs typeface="+mn-cs"/>
      </a:defRPr>
    </a:lvl4pPr>
    <a:lvl5pPr marL="463782" algn="l" defTabSz="231893" rtl="0" eaLnBrk="1" latinLnBrk="0" hangingPunct="1">
      <a:defRPr sz="457" kern="1200">
        <a:solidFill>
          <a:schemeClr val="tx1"/>
        </a:solidFill>
        <a:latin typeface="+mn-lt"/>
        <a:ea typeface="+mn-ea"/>
        <a:cs typeface="+mn-cs"/>
      </a:defRPr>
    </a:lvl5pPr>
    <a:lvl6pPr marL="579730" algn="l" defTabSz="231893" rtl="0" eaLnBrk="1" latinLnBrk="0" hangingPunct="1">
      <a:defRPr sz="457" kern="1200">
        <a:solidFill>
          <a:schemeClr val="tx1"/>
        </a:solidFill>
        <a:latin typeface="+mn-lt"/>
        <a:ea typeface="+mn-ea"/>
        <a:cs typeface="+mn-cs"/>
      </a:defRPr>
    </a:lvl6pPr>
    <a:lvl7pPr marL="695675" algn="l" defTabSz="231893" rtl="0" eaLnBrk="1" latinLnBrk="0" hangingPunct="1">
      <a:defRPr sz="457" kern="1200">
        <a:solidFill>
          <a:schemeClr val="tx1"/>
        </a:solidFill>
        <a:latin typeface="+mn-lt"/>
        <a:ea typeface="+mn-ea"/>
        <a:cs typeface="+mn-cs"/>
      </a:defRPr>
    </a:lvl7pPr>
    <a:lvl8pPr marL="811623" algn="l" defTabSz="231893" rtl="0" eaLnBrk="1" latinLnBrk="0" hangingPunct="1">
      <a:defRPr sz="457" kern="1200">
        <a:solidFill>
          <a:schemeClr val="tx1"/>
        </a:solidFill>
        <a:latin typeface="+mn-lt"/>
        <a:ea typeface="+mn-ea"/>
        <a:cs typeface="+mn-cs"/>
      </a:defRPr>
    </a:lvl8pPr>
    <a:lvl9pPr marL="927568" algn="l" defTabSz="231893" rtl="0" eaLnBrk="1" latinLnBrk="0" hangingPunct="1">
      <a:defRPr sz="457"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B15FC1-6C07-4FDE-AFD2-F03EFE883E0E}">
          <p14:sldIdLst>
            <p14:sldId id="286"/>
          </p14:sldIdLst>
        </p14:section>
      </p14:sectionLst>
    </p:ext>
    <p:ext uri="{EFAFB233-063F-42B5-8137-9DF3F51BA10A}">
      <p15:sldGuideLst xmlns:p15="http://schemas.microsoft.com/office/powerpoint/2012/main">
        <p15:guide id="1" orient="horz" pos="192" userDrawn="1">
          <p15:clr>
            <a:srgbClr val="A4A3A4"/>
          </p15:clr>
        </p15:guide>
        <p15:guide id="2" orient="horz" pos="2515" userDrawn="1">
          <p15:clr>
            <a:srgbClr val="A4A3A4"/>
          </p15:clr>
        </p15:guide>
        <p15:guide id="3" orient="horz" pos="633" userDrawn="1">
          <p15:clr>
            <a:srgbClr val="A4A3A4"/>
          </p15:clr>
        </p15:guide>
        <p15:guide id="8" orient="horz" pos="1159" userDrawn="1">
          <p15:clr>
            <a:srgbClr val="A4A3A4"/>
          </p15:clr>
        </p15:guide>
        <p15:guide id="9" orient="horz" pos="6757" userDrawn="1">
          <p15:clr>
            <a:srgbClr val="A4A3A4"/>
          </p15:clr>
        </p15:guide>
        <p15:guide id="10" orient="horz" pos="1334" userDrawn="1">
          <p15:clr>
            <a:srgbClr val="A4A3A4"/>
          </p15:clr>
        </p15:guide>
        <p15:guide id="11" orient="horz" pos="7488" userDrawn="1">
          <p15:clr>
            <a:srgbClr val="A4A3A4"/>
          </p15:clr>
        </p15:guide>
        <p15:guide id="12" orient="horz" pos="991" userDrawn="1">
          <p15:clr>
            <a:srgbClr val="A4A3A4"/>
          </p15:clr>
        </p15:guide>
        <p15:guide id="13" pos="4175" userDrawn="1">
          <p15:clr>
            <a:srgbClr val="A4A3A4"/>
          </p15:clr>
        </p15:guide>
        <p15:guide id="14" pos="2231" userDrawn="1">
          <p15:clr>
            <a:srgbClr val="A4A3A4"/>
          </p15:clr>
        </p15:guide>
        <p15:guide id="15" pos="145" userDrawn="1">
          <p15:clr>
            <a:srgbClr val="A4A3A4"/>
          </p15:clr>
        </p15:guide>
        <p15:guide id="16" pos="208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1D7"/>
    <a:srgbClr val="001F61"/>
    <a:srgbClr val="008894"/>
    <a:srgbClr val="5DBCD2"/>
    <a:srgbClr val="5D76D2"/>
    <a:srgbClr val="F487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C5780E6-A8F4-46B0-B82D-9E7F56C639EF}">
  <a:tblStyle styleId="{1C5780E6-A8F4-46B0-B82D-9E7F56C639EF}" styleName="Novartis Table">
    <a:wholeTbl>
      <a:tcTxStyle>
        <a:fontRef idx="minor"/>
        <a:srgbClr val="000000"/>
      </a:tcTxStyle>
      <a:tcStyle>
        <a:tcBdr>
          <a:left>
            <a:ln>
              <a:noFill/>
            </a:ln>
          </a:left>
          <a:right>
            <a:ln>
              <a:noFill/>
            </a:ln>
          </a:right>
          <a:top>
            <a:ln w="6350">
              <a:solidFill>
                <a:srgbClr val="646464"/>
              </a:solidFill>
            </a:ln>
          </a:top>
          <a:bottom>
            <a:ln w="6350">
              <a:solidFill>
                <a:srgbClr val="646464"/>
              </a:solidFill>
            </a:ln>
          </a:bottom>
          <a:insideH>
            <a:ln w="6350">
              <a:solidFill>
                <a:srgbClr val="646464"/>
              </a:solidFill>
            </a:ln>
          </a:insideH>
          <a:insideV>
            <a:ln>
              <a:noFill/>
            </a:ln>
          </a:insideV>
        </a:tcBdr>
        <a:fill>
          <a:noFill/>
        </a:fill>
      </a:tcStyle>
    </a:wholeTbl>
    <a:band1H>
      <a:tcStyle>
        <a:tcBdr/>
        <a:fill>
          <a:noFill/>
        </a:fill>
      </a:tcStyle>
    </a:band1H>
    <a:band2H>
      <a:tcStyle>
        <a:tcBdr/>
        <a:fill>
          <a:noFill/>
        </a:fill>
      </a:tcStyle>
    </a:band2H>
    <a:band1V>
      <a:tcStyle>
        <a:tcBdr/>
        <a:fill>
          <a:noFill/>
        </a:fill>
      </a:tcStyle>
    </a:band1V>
    <a:band2V>
      <a:tcStyle>
        <a:tcBdr/>
        <a:fill>
          <a:noFill/>
        </a:fill>
      </a:tcStyle>
    </a:band2V>
    <a:lastCol>
      <a:tcTxStyle b="on">
        <a:fontRef idx="minor"/>
        <a:srgbClr val="000000"/>
      </a:tcTxStyle>
      <a:tcStyle>
        <a:tcBdr/>
      </a:tcStyle>
    </a:lastCol>
    <a:firstCol>
      <a:tcTxStyle b="on">
        <a:fontRef idx="minor"/>
        <a:srgbClr val="000000"/>
      </a:tcTxStyle>
      <a:tcStyle>
        <a:tcBdr/>
      </a:tcStyle>
    </a:firstCol>
    <a:lastRow>
      <a:tcTxStyle b="on">
        <a:fontRef idx="minor"/>
        <a:srgbClr val="000000"/>
      </a:tcTxStyle>
      <a:tcStyle>
        <a:tcBdr>
          <a:top>
            <a:ln w="19050">
              <a:solidFill>
                <a:srgbClr val="000000"/>
              </a:solidFill>
            </a:ln>
          </a:top>
          <a:bottom>
            <a:ln>
              <a:noFill/>
            </a:ln>
          </a:bottom>
        </a:tcBdr>
        <a:fill>
          <a:noFill/>
        </a:fill>
      </a:tcStyle>
    </a:lastRow>
    <a:firstRow>
      <a:tcTxStyle b="on">
        <a:fontRef idx="minor"/>
        <a:srgbClr val="0460A9"/>
      </a:tcTxStyle>
      <a:tcStyle>
        <a:tcBdr>
          <a:top>
            <a:ln>
              <a:noFill/>
            </a:ln>
          </a:top>
          <a:bottom>
            <a:ln w="19050">
              <a:solidFill>
                <a:srgbClr val="0460A9"/>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snapToGrid="0" showGuides="1">
      <p:cViewPr varScale="1">
        <p:scale>
          <a:sx n="63" d="100"/>
          <a:sy n="63" d="100"/>
        </p:scale>
        <p:origin x="3630" y="72"/>
      </p:cViewPr>
      <p:guideLst>
        <p:guide orient="horz" pos="192"/>
        <p:guide orient="horz" pos="2515"/>
        <p:guide orient="horz" pos="633"/>
        <p:guide orient="horz" pos="1159"/>
        <p:guide orient="horz" pos="6757"/>
        <p:guide orient="horz" pos="1334"/>
        <p:guide orient="horz" pos="7488"/>
        <p:guide orient="horz" pos="991"/>
        <p:guide pos="4175"/>
        <p:guide pos="2231"/>
        <p:guide pos="145"/>
        <p:guide pos="2089"/>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84" d="100"/>
          <a:sy n="84" d="100"/>
        </p:scale>
        <p:origin x="29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26304809552099"/>
          <c:y val="0.117573497249014"/>
          <c:w val="0.88623135555553401"/>
          <c:h val="0.71731311017204502"/>
        </c:manualLayout>
      </c:layout>
      <c:barChart>
        <c:barDir val="col"/>
        <c:grouping val="clustered"/>
        <c:varyColors val="0"/>
        <c:ser>
          <c:idx val="0"/>
          <c:order val="0"/>
          <c:tx>
            <c:strRef>
              <c:f>Sheet1!$B$1</c:f>
              <c:strCache>
                <c:ptCount val="1"/>
                <c:pt idx="0">
                  <c:v>Series A</c:v>
                </c:pt>
              </c:strCache>
            </c:strRef>
          </c:tx>
          <c:spPr>
            <a:solidFill>
              <a:srgbClr val="8D1F1B"/>
            </a:solidFill>
            <a:ln>
              <a:solidFill>
                <a:srgbClr val="FFFFFF"/>
              </a:solidFill>
            </a:ln>
          </c:spPr>
          <c:invertIfNegative val="0"/>
          <c:cat>
            <c:strRef>
              <c:f>Sheet1!$A$2:$A$3</c:f>
              <c:strCache>
                <c:ptCount val="2"/>
                <c:pt idx="0">
                  <c:v>Category 1</c:v>
                </c:pt>
                <c:pt idx="1">
                  <c:v>Category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63B3-40F9-B0E4-7E563D676422}"/>
            </c:ext>
          </c:extLst>
        </c:ser>
        <c:ser>
          <c:idx val="1"/>
          <c:order val="1"/>
          <c:tx>
            <c:strRef>
              <c:f>Sheet1!$C$1</c:f>
              <c:strCache>
                <c:ptCount val="1"/>
                <c:pt idx="0">
                  <c:v>Series B</c:v>
                </c:pt>
              </c:strCache>
            </c:strRef>
          </c:tx>
          <c:spPr>
            <a:solidFill>
              <a:srgbClr val="EC9A1E"/>
            </a:solidFill>
            <a:ln>
              <a:solidFill>
                <a:srgbClr val="FFFFFF"/>
              </a:solidFill>
            </a:ln>
          </c:spPr>
          <c:invertIfNegative val="0"/>
          <c:cat>
            <c:strRef>
              <c:f>Sheet1!$A$2:$A$3</c:f>
              <c:strCache>
                <c:ptCount val="2"/>
                <c:pt idx="0">
                  <c:v>Category 1</c:v>
                </c:pt>
                <c:pt idx="1">
                  <c:v>Category 2</c:v>
                </c:pt>
              </c:strCache>
            </c:strRef>
          </c:cat>
          <c:val>
            <c:numRef>
              <c:f>Sheet1!$C$2:$C$3</c:f>
              <c:numCache>
                <c:formatCode>General</c:formatCode>
                <c:ptCount val="2"/>
                <c:pt idx="0">
                  <c:v>24</c:v>
                </c:pt>
                <c:pt idx="1">
                  <c:v>44</c:v>
                </c:pt>
              </c:numCache>
            </c:numRef>
          </c:val>
          <c:extLst>
            <c:ext xmlns:c16="http://schemas.microsoft.com/office/drawing/2014/chart" uri="{C3380CC4-5D6E-409C-BE32-E72D297353CC}">
              <c16:uniqueId val="{00000001-63B3-40F9-B0E4-7E563D676422}"/>
            </c:ext>
          </c:extLst>
        </c:ser>
        <c:ser>
          <c:idx val="2"/>
          <c:order val="2"/>
          <c:tx>
            <c:strRef>
              <c:f>Sheet1!$D$1</c:f>
              <c:strCache>
                <c:ptCount val="1"/>
                <c:pt idx="0">
                  <c:v>Series C</c:v>
                </c:pt>
              </c:strCache>
            </c:strRef>
          </c:tx>
          <c:spPr>
            <a:solidFill>
              <a:srgbClr val="E74A21"/>
            </a:solidFill>
            <a:ln>
              <a:solidFill>
                <a:srgbClr val="FFFFFF"/>
              </a:solidFill>
            </a:ln>
          </c:spPr>
          <c:invertIfNegative val="0"/>
          <c:cat>
            <c:strRef>
              <c:f>Sheet1!$A$2:$A$3</c:f>
              <c:strCache>
                <c:ptCount val="2"/>
                <c:pt idx="0">
                  <c:v>Category 1</c:v>
                </c:pt>
                <c:pt idx="1">
                  <c:v>Category 2</c:v>
                </c:pt>
              </c:strCache>
            </c:strRef>
          </c:cat>
          <c:val>
            <c:numRef>
              <c:f>Sheet1!$D$2:$D$3</c:f>
              <c:numCache>
                <c:formatCode>General</c:formatCode>
                <c:ptCount val="2"/>
                <c:pt idx="0">
                  <c:v>22</c:v>
                </c:pt>
                <c:pt idx="1">
                  <c:v>22</c:v>
                </c:pt>
              </c:numCache>
            </c:numRef>
          </c:val>
          <c:extLst>
            <c:ext xmlns:c16="http://schemas.microsoft.com/office/drawing/2014/chart" uri="{C3380CC4-5D6E-409C-BE32-E72D297353CC}">
              <c16:uniqueId val="{00000002-63B3-40F9-B0E4-7E563D676422}"/>
            </c:ext>
          </c:extLst>
        </c:ser>
        <c:ser>
          <c:idx val="3"/>
          <c:order val="3"/>
          <c:tx>
            <c:strRef>
              <c:f>Sheet1!$E$1</c:f>
              <c:strCache>
                <c:ptCount val="1"/>
                <c:pt idx="0">
                  <c:v>Series D</c:v>
                </c:pt>
              </c:strCache>
            </c:strRef>
          </c:tx>
          <c:spPr>
            <a:solidFill>
              <a:srgbClr val="E74A21">
                <a:lumMod val="60000"/>
                <a:lumOff val="40000"/>
              </a:srgbClr>
            </a:solidFill>
            <a:ln>
              <a:solidFill>
                <a:srgbClr val="FFFFFF"/>
              </a:solidFill>
            </a:ln>
          </c:spPr>
          <c:invertIfNegative val="0"/>
          <c:cat>
            <c:strRef>
              <c:f>Sheet1!$A$2:$A$3</c:f>
              <c:strCache>
                <c:ptCount val="2"/>
                <c:pt idx="0">
                  <c:v>Category 1</c:v>
                </c:pt>
                <c:pt idx="1">
                  <c:v>Category 2</c:v>
                </c:pt>
              </c:strCache>
            </c:strRef>
          </c:cat>
          <c:val>
            <c:numRef>
              <c:f>Sheet1!$E$2:$E$3</c:f>
              <c:numCache>
                <c:formatCode>General</c:formatCode>
                <c:ptCount val="2"/>
                <c:pt idx="0">
                  <c:v>34</c:v>
                </c:pt>
                <c:pt idx="1">
                  <c:v>32</c:v>
                </c:pt>
              </c:numCache>
            </c:numRef>
          </c:val>
          <c:extLst>
            <c:ext xmlns:c16="http://schemas.microsoft.com/office/drawing/2014/chart" uri="{C3380CC4-5D6E-409C-BE32-E72D297353CC}">
              <c16:uniqueId val="{00000003-63B3-40F9-B0E4-7E563D676422}"/>
            </c:ext>
          </c:extLst>
        </c:ser>
        <c:ser>
          <c:idx val="4"/>
          <c:order val="4"/>
          <c:tx>
            <c:strRef>
              <c:f>Sheet1!$F$1</c:f>
              <c:strCache>
                <c:ptCount val="1"/>
                <c:pt idx="0">
                  <c:v>Series E</c:v>
                </c:pt>
              </c:strCache>
            </c:strRef>
          </c:tx>
          <c:spPr>
            <a:solidFill>
              <a:srgbClr val="9D9D9C"/>
            </a:solidFill>
            <a:ln>
              <a:solidFill>
                <a:srgbClr val="FFFFFF"/>
              </a:solidFill>
            </a:ln>
          </c:spPr>
          <c:invertIfNegative val="0"/>
          <c:cat>
            <c:strRef>
              <c:f>Sheet1!$A$2:$A$3</c:f>
              <c:strCache>
                <c:ptCount val="2"/>
                <c:pt idx="0">
                  <c:v>Category 1</c:v>
                </c:pt>
                <c:pt idx="1">
                  <c:v>Category 2</c:v>
                </c:pt>
              </c:strCache>
            </c:strRef>
          </c:cat>
          <c:val>
            <c:numRef>
              <c:f>Sheet1!$F$2:$F$3</c:f>
              <c:numCache>
                <c:formatCode>General</c:formatCode>
                <c:ptCount val="2"/>
                <c:pt idx="0">
                  <c:v>39</c:v>
                </c:pt>
                <c:pt idx="1">
                  <c:v>42</c:v>
                </c:pt>
              </c:numCache>
            </c:numRef>
          </c:val>
          <c:extLst>
            <c:ext xmlns:c16="http://schemas.microsoft.com/office/drawing/2014/chart" uri="{C3380CC4-5D6E-409C-BE32-E72D297353CC}">
              <c16:uniqueId val="{00000004-63B3-40F9-B0E4-7E563D676422}"/>
            </c:ext>
          </c:extLst>
        </c:ser>
        <c:ser>
          <c:idx val="5"/>
          <c:order val="5"/>
          <c:tx>
            <c:strRef>
              <c:f>Sheet1!$G$1</c:f>
              <c:strCache>
                <c:ptCount val="1"/>
                <c:pt idx="0">
                  <c:v>Series F</c:v>
                </c:pt>
              </c:strCache>
            </c:strRef>
          </c:tx>
          <c:spPr>
            <a:solidFill>
              <a:schemeClr val="tx1">
                <a:lumMod val="50000"/>
                <a:lumOff val="50000"/>
              </a:schemeClr>
            </a:solidFill>
            <a:ln>
              <a:solidFill>
                <a:srgbClr val="FFFFFF"/>
              </a:solidFill>
            </a:ln>
          </c:spPr>
          <c:invertIfNegative val="0"/>
          <c:cat>
            <c:strRef>
              <c:f>Sheet1!$A$2:$A$3</c:f>
              <c:strCache>
                <c:ptCount val="2"/>
                <c:pt idx="0">
                  <c:v>Category 1</c:v>
                </c:pt>
                <c:pt idx="1">
                  <c:v>Category 2</c:v>
                </c:pt>
              </c:strCache>
            </c:strRef>
          </c:cat>
          <c:val>
            <c:numRef>
              <c:f>Sheet1!$G$2:$G$3</c:f>
              <c:numCache>
                <c:formatCode>General</c:formatCode>
                <c:ptCount val="2"/>
                <c:pt idx="0">
                  <c:v>44</c:v>
                </c:pt>
                <c:pt idx="1">
                  <c:v>46</c:v>
                </c:pt>
              </c:numCache>
            </c:numRef>
          </c:val>
          <c:extLst>
            <c:ext xmlns:c16="http://schemas.microsoft.com/office/drawing/2014/chart" uri="{C3380CC4-5D6E-409C-BE32-E72D297353CC}">
              <c16:uniqueId val="{00000005-63B3-40F9-B0E4-7E563D676422}"/>
            </c:ext>
          </c:extLst>
        </c:ser>
        <c:dLbls>
          <c:showLegendKey val="0"/>
          <c:showVal val="0"/>
          <c:showCatName val="0"/>
          <c:showSerName val="0"/>
          <c:showPercent val="0"/>
          <c:showBubbleSize val="0"/>
        </c:dLbls>
        <c:gapWidth val="150"/>
        <c:axId val="448983176"/>
        <c:axId val="448985920"/>
      </c:barChart>
      <c:catAx>
        <c:axId val="448983176"/>
        <c:scaling>
          <c:orientation val="minMax"/>
        </c:scaling>
        <c:delete val="0"/>
        <c:axPos val="b"/>
        <c:title>
          <c:overlay val="0"/>
          <c:txPr>
            <a:bodyPr/>
            <a:lstStyle/>
            <a:p>
              <a:pPr>
                <a:defRPr sz="400"/>
              </a:pPr>
              <a:endParaRPr lang="en-US"/>
            </a:p>
          </c:txPr>
        </c:title>
        <c:numFmt formatCode="General" sourceLinked="0"/>
        <c:majorTickMark val="none"/>
        <c:minorTickMark val="none"/>
        <c:tickLblPos val="nextTo"/>
        <c:txPr>
          <a:bodyPr/>
          <a:lstStyle/>
          <a:p>
            <a:pPr>
              <a:defRPr sz="400"/>
            </a:pPr>
            <a:endParaRPr lang="en-US"/>
          </a:p>
        </c:txPr>
        <c:crossAx val="448985920"/>
        <c:crosses val="autoZero"/>
        <c:auto val="1"/>
        <c:lblAlgn val="ctr"/>
        <c:lblOffset val="100"/>
        <c:noMultiLvlLbl val="0"/>
      </c:catAx>
      <c:valAx>
        <c:axId val="448985920"/>
        <c:scaling>
          <c:orientation val="minMax"/>
        </c:scaling>
        <c:delete val="0"/>
        <c:axPos val="l"/>
        <c:title>
          <c:tx>
            <c:rich>
              <a:bodyPr/>
              <a:lstStyle/>
              <a:p>
                <a:pPr>
                  <a:defRPr sz="400"/>
                </a:pPr>
                <a:r>
                  <a:rPr lang="en-NZ" sz="400" dirty="0"/>
                  <a:t>Axis Title</a:t>
                </a:r>
              </a:p>
            </c:rich>
          </c:tx>
          <c:layout>
            <c:manualLayout>
              <c:xMode val="edge"/>
              <c:yMode val="edge"/>
              <c:x val="6.4879239972374615E-3"/>
              <c:y val="0.32277490052083285"/>
            </c:manualLayout>
          </c:layout>
          <c:overlay val="0"/>
        </c:title>
        <c:numFmt formatCode="General" sourceLinked="1"/>
        <c:majorTickMark val="out"/>
        <c:minorTickMark val="none"/>
        <c:tickLblPos val="nextTo"/>
        <c:txPr>
          <a:bodyPr/>
          <a:lstStyle/>
          <a:p>
            <a:pPr>
              <a:defRPr sz="300"/>
            </a:pPr>
            <a:endParaRPr lang="en-US"/>
          </a:p>
        </c:txPr>
        <c:crossAx val="448983176"/>
        <c:crosses val="autoZero"/>
        <c:crossBetween val="between"/>
      </c:valAx>
    </c:plotArea>
    <c:legend>
      <c:legendPos val="r"/>
      <c:layout>
        <c:manualLayout>
          <c:xMode val="edge"/>
          <c:yMode val="edge"/>
          <c:x val="0.12693107850106253"/>
          <c:y val="7.4786677059260204E-2"/>
          <c:w val="0.77939314993640996"/>
          <c:h val="0.14952542136633001"/>
        </c:manualLayout>
      </c:layout>
      <c:overlay val="0"/>
      <c:txPr>
        <a:bodyPr/>
        <a:lstStyle/>
        <a:p>
          <a:pPr>
            <a:defRPr sz="400"/>
          </a:pPr>
          <a:endParaRPr lang="en-US"/>
        </a:p>
      </c:txPr>
    </c:legend>
    <c:plotVisOnly val="1"/>
    <c:dispBlanksAs val="gap"/>
    <c:showDLblsOverMax val="0"/>
  </c:chart>
  <c:txPr>
    <a:bodyPr/>
    <a:lstStyle/>
    <a:p>
      <a:pPr>
        <a:defRPr sz="600">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BB60FF-ACF0-5A4A-9C79-4881E6B16567}" type="datetimeFigureOut">
              <a:rPr lang="en-US" smtClean="0">
                <a:latin typeface="Arial"/>
              </a:rPr>
              <a:pPr/>
              <a:t>6/1/2022</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ABA786-EB35-BA4C-A7F7-24740D3067F1}"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2379947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0C4595FF-6E7F-4C41-B8DF-4AE76FC1F075}" type="datetimeFigureOut">
              <a:rPr lang="en-US" smtClean="0"/>
              <a:pPr/>
              <a:t>6/1/2022</a:t>
            </a:fld>
            <a:endParaRPr lang="en-US" dirty="0"/>
          </a:p>
        </p:txBody>
      </p:sp>
      <p:sp>
        <p:nvSpPr>
          <p:cNvPr id="4" name="Slide Image Placeholder 3"/>
          <p:cNvSpPr>
            <a:spLocks noGrp="1" noRot="1" noChangeAspect="1"/>
          </p:cNvSpPr>
          <p:nvPr>
            <p:ph type="sldImg" idx="2"/>
          </p:nvPr>
        </p:nvSpPr>
        <p:spPr>
          <a:xfrm>
            <a:off x="2465388" y="685800"/>
            <a:ext cx="19272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5A6330BE-D91A-D240-B266-E5D5F99B4CCE}" type="slidenum">
              <a:rPr lang="en-US" smtClean="0"/>
              <a:pPr/>
              <a:t>‹#›</a:t>
            </a:fld>
            <a:endParaRPr lang="en-US" dirty="0"/>
          </a:p>
        </p:txBody>
      </p:sp>
    </p:spTree>
    <p:extLst>
      <p:ext uri="{BB962C8B-B14F-4D97-AF65-F5344CB8AC3E}">
        <p14:creationId xmlns:p14="http://schemas.microsoft.com/office/powerpoint/2010/main" val="3126316716"/>
      </p:ext>
    </p:extLst>
  </p:cSld>
  <p:clrMap bg1="lt1" tx1="dk1" bg2="lt2" tx2="dk2" accent1="accent1" accent2="accent2" accent3="accent3" accent4="accent4" accent5="accent5" accent6="accent6" hlink="hlink" folHlink="folHlink"/>
  <p:hf hdr="0" ftr="0" dt="0"/>
  <p:notesStyle>
    <a:lvl1pPr marL="0" algn="l" defTabSz="704059" rtl="0" eaLnBrk="1" latinLnBrk="0" hangingPunct="1">
      <a:defRPr sz="1857" kern="1200">
        <a:solidFill>
          <a:schemeClr val="tx1"/>
        </a:solidFill>
        <a:latin typeface="Arial"/>
        <a:ea typeface="+mn-ea"/>
        <a:cs typeface="+mn-cs"/>
      </a:defRPr>
    </a:lvl1pPr>
    <a:lvl2pPr marL="704059" algn="l" defTabSz="704059" rtl="0" eaLnBrk="1" latinLnBrk="0" hangingPunct="1">
      <a:defRPr sz="1857" kern="1200">
        <a:solidFill>
          <a:schemeClr val="tx1"/>
        </a:solidFill>
        <a:latin typeface="Arial"/>
        <a:ea typeface="+mn-ea"/>
        <a:cs typeface="+mn-cs"/>
      </a:defRPr>
    </a:lvl2pPr>
    <a:lvl3pPr marL="1408113" algn="l" defTabSz="704059" rtl="0" eaLnBrk="1" latinLnBrk="0" hangingPunct="1">
      <a:defRPr sz="1857" kern="1200">
        <a:solidFill>
          <a:schemeClr val="tx1"/>
        </a:solidFill>
        <a:latin typeface="Arial"/>
        <a:ea typeface="+mn-ea"/>
        <a:cs typeface="+mn-cs"/>
      </a:defRPr>
    </a:lvl3pPr>
    <a:lvl4pPr marL="2112170" algn="l" defTabSz="704059" rtl="0" eaLnBrk="1" latinLnBrk="0" hangingPunct="1">
      <a:defRPr sz="1857" kern="1200">
        <a:solidFill>
          <a:schemeClr val="tx1"/>
        </a:solidFill>
        <a:latin typeface="Arial"/>
        <a:ea typeface="+mn-ea"/>
        <a:cs typeface="+mn-cs"/>
      </a:defRPr>
    </a:lvl4pPr>
    <a:lvl5pPr marL="2816229" algn="l" defTabSz="704059" rtl="0" eaLnBrk="1" latinLnBrk="0" hangingPunct="1">
      <a:defRPr sz="1857" kern="1200">
        <a:solidFill>
          <a:schemeClr val="tx1"/>
        </a:solidFill>
        <a:latin typeface="Arial"/>
        <a:ea typeface="+mn-ea"/>
        <a:cs typeface="+mn-cs"/>
      </a:defRPr>
    </a:lvl5pPr>
    <a:lvl6pPr marL="3520282" algn="l" defTabSz="704059" rtl="0" eaLnBrk="1" latinLnBrk="0" hangingPunct="1">
      <a:defRPr sz="1857" kern="1200">
        <a:solidFill>
          <a:schemeClr val="tx1"/>
        </a:solidFill>
        <a:latin typeface="+mn-lt"/>
        <a:ea typeface="+mn-ea"/>
        <a:cs typeface="+mn-cs"/>
      </a:defRPr>
    </a:lvl6pPr>
    <a:lvl7pPr marL="4224341" algn="l" defTabSz="704059" rtl="0" eaLnBrk="1" latinLnBrk="0" hangingPunct="1">
      <a:defRPr sz="1857" kern="1200">
        <a:solidFill>
          <a:schemeClr val="tx1"/>
        </a:solidFill>
        <a:latin typeface="+mn-lt"/>
        <a:ea typeface="+mn-ea"/>
        <a:cs typeface="+mn-cs"/>
      </a:defRPr>
    </a:lvl7pPr>
    <a:lvl8pPr marL="4928398" algn="l" defTabSz="704059" rtl="0" eaLnBrk="1" latinLnBrk="0" hangingPunct="1">
      <a:defRPr sz="1857" kern="1200">
        <a:solidFill>
          <a:schemeClr val="tx1"/>
        </a:solidFill>
        <a:latin typeface="+mn-lt"/>
        <a:ea typeface="+mn-ea"/>
        <a:cs typeface="+mn-cs"/>
      </a:defRPr>
    </a:lvl8pPr>
    <a:lvl9pPr marL="5632454" algn="l" defTabSz="704059" rtl="0" eaLnBrk="1" latinLnBrk="0" hangingPunct="1">
      <a:defRPr sz="185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44CF2-E16F-4576-A1DD-C0A786F00CC3}"/>
              </a:ext>
            </a:extLst>
          </p:cNvPr>
          <p:cNvSpPr>
            <a:spLocks noGrp="1"/>
          </p:cNvSpPr>
          <p:nvPr>
            <p:ph type="ctrTitle"/>
          </p:nvPr>
        </p:nvSpPr>
        <p:spPr>
          <a:xfrm>
            <a:off x="857255" y="1995317"/>
            <a:ext cx="5143500" cy="4244622"/>
          </a:xfrm>
        </p:spPr>
        <p:txBody>
          <a:bodyPr anchor="b"/>
          <a:lstStyle>
            <a:lvl1pPr algn="ctr">
              <a:defRPr sz="3374"/>
            </a:lvl1pPr>
          </a:lstStyle>
          <a:p>
            <a:r>
              <a:rPr lang="en-US"/>
              <a:t>Click to edit Master title style</a:t>
            </a:r>
            <a:endParaRPr lang="en-NZ"/>
          </a:p>
        </p:txBody>
      </p:sp>
      <p:sp>
        <p:nvSpPr>
          <p:cNvPr id="3" name="Subtitle 2">
            <a:extLst>
              <a:ext uri="{FF2B5EF4-FFF2-40B4-BE49-F238E27FC236}">
                <a16:creationId xmlns:a16="http://schemas.microsoft.com/office/drawing/2014/main" id="{D719AE2B-7546-44F3-B823-F9ECCF7AAEEF}"/>
              </a:ext>
            </a:extLst>
          </p:cNvPr>
          <p:cNvSpPr>
            <a:spLocks noGrp="1"/>
          </p:cNvSpPr>
          <p:nvPr>
            <p:ph type="subTitle" idx="1"/>
          </p:nvPr>
        </p:nvSpPr>
        <p:spPr>
          <a:xfrm>
            <a:off x="857255" y="6403630"/>
            <a:ext cx="5143500" cy="2943576"/>
          </a:xfrm>
        </p:spPr>
        <p:txBody>
          <a:bodyPr/>
          <a:lstStyle>
            <a:lvl1pPr marL="0" indent="0" algn="ctr">
              <a:buNone/>
              <a:defRPr sz="1349"/>
            </a:lvl1pPr>
            <a:lvl2pPr marL="257159" indent="0" algn="ctr">
              <a:buNone/>
              <a:defRPr sz="1125"/>
            </a:lvl2pPr>
            <a:lvl3pPr marL="514314" indent="0" algn="ctr">
              <a:buNone/>
              <a:defRPr sz="1012"/>
            </a:lvl3pPr>
            <a:lvl4pPr marL="771472" indent="0" algn="ctr">
              <a:buNone/>
              <a:defRPr sz="900"/>
            </a:lvl4pPr>
            <a:lvl5pPr marL="1028629" indent="0" algn="ctr">
              <a:buNone/>
              <a:defRPr sz="900"/>
            </a:lvl5pPr>
            <a:lvl6pPr marL="1285786" indent="0" algn="ctr">
              <a:buNone/>
              <a:defRPr sz="900"/>
            </a:lvl6pPr>
            <a:lvl7pPr marL="1542945" indent="0" algn="ctr">
              <a:buNone/>
              <a:defRPr sz="900"/>
            </a:lvl7pPr>
            <a:lvl8pPr marL="1800101" indent="0" algn="ctr">
              <a:buNone/>
              <a:defRPr sz="900"/>
            </a:lvl8pPr>
            <a:lvl9pPr marL="2057258" indent="0" algn="ctr">
              <a:buNone/>
              <a:defRPr sz="9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DA3EBBD8-5515-4485-8723-87613EA7407C}"/>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5" name="Footer Placeholder 4">
            <a:extLst>
              <a:ext uri="{FF2B5EF4-FFF2-40B4-BE49-F238E27FC236}">
                <a16:creationId xmlns:a16="http://schemas.microsoft.com/office/drawing/2014/main" id="{8263E429-8E2B-4519-91B4-63D4BD7DA97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0F3B8D7-333F-4DF4-9179-4882650252CC}"/>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2775229550"/>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31925-77E5-4FEE-8206-6415849A8CE8}"/>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89E0DC2-7657-490F-908B-E00364CAE3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C9656AB-1552-44B5-95B4-7DFE2E4852F3}"/>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5" name="Footer Placeholder 4">
            <a:extLst>
              <a:ext uri="{FF2B5EF4-FFF2-40B4-BE49-F238E27FC236}">
                <a16:creationId xmlns:a16="http://schemas.microsoft.com/office/drawing/2014/main" id="{054D9007-6EAE-478E-B609-9DF49FA8798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5649623-4465-4642-B369-754D5D314B6C}"/>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264902715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FDA493-E608-4416-974C-F44F8E6C0A7A}"/>
              </a:ext>
            </a:extLst>
          </p:cNvPr>
          <p:cNvSpPr>
            <a:spLocks noGrp="1"/>
          </p:cNvSpPr>
          <p:nvPr>
            <p:ph type="title" orient="vert"/>
          </p:nvPr>
        </p:nvSpPr>
        <p:spPr>
          <a:xfrm>
            <a:off x="4907756" y="649114"/>
            <a:ext cx="1478756" cy="10332156"/>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EE83695A-5A93-4FFB-A754-F5A59B45D823}"/>
              </a:ext>
            </a:extLst>
          </p:cNvPr>
          <p:cNvSpPr>
            <a:spLocks noGrp="1"/>
          </p:cNvSpPr>
          <p:nvPr>
            <p:ph type="body" orient="vert" idx="1"/>
          </p:nvPr>
        </p:nvSpPr>
        <p:spPr>
          <a:xfrm>
            <a:off x="471493" y="649114"/>
            <a:ext cx="4350543"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4FF1C62-B814-474B-B249-8B52F7052335}"/>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5" name="Footer Placeholder 4">
            <a:extLst>
              <a:ext uri="{FF2B5EF4-FFF2-40B4-BE49-F238E27FC236}">
                <a16:creationId xmlns:a16="http://schemas.microsoft.com/office/drawing/2014/main" id="{2228B9F8-AC88-434D-B140-05A34A0977A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512E14B-2694-4A47-9885-36E1C8093A2F}"/>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299805298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ACF3-A7B1-4F9D-BFDF-7D16F72DD6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6C3D1B7-3599-4044-9CA7-440F6028BE06}"/>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4" name="Footer Placeholder 3">
            <a:extLst>
              <a:ext uri="{FF2B5EF4-FFF2-40B4-BE49-F238E27FC236}">
                <a16:creationId xmlns:a16="http://schemas.microsoft.com/office/drawing/2014/main" id="{BEE2EFAC-BA31-40D5-BE54-B25D405D1FA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6EDD87C9-E6F0-49C8-BD37-9B2010E7B978}"/>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118508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8530F-E5F4-4F29-B6CB-3A5D2C4E68A3}"/>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4222908-A1DA-4561-8941-40BDE5733C6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0188EBB-6E87-42D2-BB96-67A8C13639E8}"/>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5" name="Footer Placeholder 4">
            <a:extLst>
              <a:ext uri="{FF2B5EF4-FFF2-40B4-BE49-F238E27FC236}">
                <a16:creationId xmlns:a16="http://schemas.microsoft.com/office/drawing/2014/main" id="{D9F85D8C-C3E4-4341-B4F4-AAE348FFE1C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6099AE8-A1D8-4B25-B9D1-D241A20D6593}"/>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1479729955"/>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D498F-6FE4-4B22-B536-DD7A23D78604}"/>
              </a:ext>
            </a:extLst>
          </p:cNvPr>
          <p:cNvSpPr>
            <a:spLocks noGrp="1"/>
          </p:cNvSpPr>
          <p:nvPr>
            <p:ph type="title"/>
          </p:nvPr>
        </p:nvSpPr>
        <p:spPr>
          <a:xfrm>
            <a:off x="467922" y="3039538"/>
            <a:ext cx="5915025" cy="5071532"/>
          </a:xfrm>
        </p:spPr>
        <p:txBody>
          <a:bodyPr anchor="b"/>
          <a:lstStyle>
            <a:lvl1pPr>
              <a:defRPr sz="3374"/>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57A5E2BB-287F-40B6-B634-00918E1F8F3A}"/>
              </a:ext>
            </a:extLst>
          </p:cNvPr>
          <p:cNvSpPr>
            <a:spLocks noGrp="1"/>
          </p:cNvSpPr>
          <p:nvPr>
            <p:ph type="body" idx="1"/>
          </p:nvPr>
        </p:nvSpPr>
        <p:spPr>
          <a:xfrm>
            <a:off x="467922" y="8159046"/>
            <a:ext cx="5915025" cy="2666999"/>
          </a:xfrm>
        </p:spPr>
        <p:txBody>
          <a:bodyPr/>
          <a:lstStyle>
            <a:lvl1pPr marL="0" indent="0">
              <a:buNone/>
              <a:defRPr sz="1349">
                <a:solidFill>
                  <a:schemeClr val="tx1">
                    <a:tint val="75000"/>
                  </a:schemeClr>
                </a:solidFill>
              </a:defRPr>
            </a:lvl1pPr>
            <a:lvl2pPr marL="257159" indent="0">
              <a:buNone/>
              <a:defRPr sz="1125">
                <a:solidFill>
                  <a:schemeClr val="tx1">
                    <a:tint val="75000"/>
                  </a:schemeClr>
                </a:solidFill>
              </a:defRPr>
            </a:lvl2pPr>
            <a:lvl3pPr marL="514314" indent="0">
              <a:buNone/>
              <a:defRPr sz="1012">
                <a:solidFill>
                  <a:schemeClr val="tx1">
                    <a:tint val="75000"/>
                  </a:schemeClr>
                </a:solidFill>
              </a:defRPr>
            </a:lvl3pPr>
            <a:lvl4pPr marL="771472" indent="0">
              <a:buNone/>
              <a:defRPr sz="900">
                <a:solidFill>
                  <a:schemeClr val="tx1">
                    <a:tint val="75000"/>
                  </a:schemeClr>
                </a:solidFill>
              </a:defRPr>
            </a:lvl4pPr>
            <a:lvl5pPr marL="1028629" indent="0">
              <a:buNone/>
              <a:defRPr sz="900">
                <a:solidFill>
                  <a:schemeClr val="tx1">
                    <a:tint val="75000"/>
                  </a:schemeClr>
                </a:solidFill>
              </a:defRPr>
            </a:lvl5pPr>
            <a:lvl6pPr marL="1285786" indent="0">
              <a:buNone/>
              <a:defRPr sz="900">
                <a:solidFill>
                  <a:schemeClr val="tx1">
                    <a:tint val="75000"/>
                  </a:schemeClr>
                </a:solidFill>
              </a:defRPr>
            </a:lvl6pPr>
            <a:lvl7pPr marL="1542945" indent="0">
              <a:buNone/>
              <a:defRPr sz="900">
                <a:solidFill>
                  <a:schemeClr val="tx1">
                    <a:tint val="75000"/>
                  </a:schemeClr>
                </a:solidFill>
              </a:defRPr>
            </a:lvl7pPr>
            <a:lvl8pPr marL="1800101" indent="0">
              <a:buNone/>
              <a:defRPr sz="900">
                <a:solidFill>
                  <a:schemeClr val="tx1">
                    <a:tint val="75000"/>
                  </a:schemeClr>
                </a:solidFill>
              </a:defRPr>
            </a:lvl8pPr>
            <a:lvl9pPr marL="2057258" indent="0">
              <a:buNone/>
              <a:defRPr sz="9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F625CB-C989-4FA2-9065-65302AD5965C}"/>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5" name="Footer Placeholder 4">
            <a:extLst>
              <a:ext uri="{FF2B5EF4-FFF2-40B4-BE49-F238E27FC236}">
                <a16:creationId xmlns:a16="http://schemas.microsoft.com/office/drawing/2014/main" id="{7642C52A-9D85-4B66-8402-F3DD5BD94A0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BA4B39F-EC21-4F0E-AB5E-2E94C46E820F}"/>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2491962182"/>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5B4D-902C-43BC-9C39-F81F2C22CD9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015C91F-422C-42B4-A14E-2136479BF656}"/>
              </a:ext>
            </a:extLst>
          </p:cNvPr>
          <p:cNvSpPr>
            <a:spLocks noGrp="1"/>
          </p:cNvSpPr>
          <p:nvPr>
            <p:ph sz="half" idx="1"/>
          </p:nvPr>
        </p:nvSpPr>
        <p:spPr>
          <a:xfrm>
            <a:off x="471487" y="3245561"/>
            <a:ext cx="2914650" cy="7735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E415109-927F-4142-B4F1-3E683F797074}"/>
              </a:ext>
            </a:extLst>
          </p:cNvPr>
          <p:cNvSpPr>
            <a:spLocks noGrp="1"/>
          </p:cNvSpPr>
          <p:nvPr>
            <p:ph sz="half" idx="2"/>
          </p:nvPr>
        </p:nvSpPr>
        <p:spPr>
          <a:xfrm>
            <a:off x="3471863" y="3245561"/>
            <a:ext cx="2914650" cy="7735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D92D9D73-61BA-43A9-AAFE-DEF50319CE4A}"/>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6" name="Footer Placeholder 5">
            <a:extLst>
              <a:ext uri="{FF2B5EF4-FFF2-40B4-BE49-F238E27FC236}">
                <a16:creationId xmlns:a16="http://schemas.microsoft.com/office/drawing/2014/main" id="{814CF1B9-3196-444D-9DBE-327B50E5EAB1}"/>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28C4E80-2DC2-4854-8C16-6CBF8470D8BE}"/>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476120643"/>
      </p:ext>
    </p:extLst>
  </p:cSld>
  <p:clrMapOvr>
    <a:masterClrMapping/>
  </p:clrMapOvr>
  <p:hf hd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E29A-E3C7-435F-83A3-BBB6E3360892}"/>
              </a:ext>
            </a:extLst>
          </p:cNvPr>
          <p:cNvSpPr>
            <a:spLocks noGrp="1"/>
          </p:cNvSpPr>
          <p:nvPr>
            <p:ph type="title"/>
          </p:nvPr>
        </p:nvSpPr>
        <p:spPr>
          <a:xfrm>
            <a:off x="472387" y="649112"/>
            <a:ext cx="5915025" cy="2356557"/>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8CFCAA1-4CD5-4EED-8065-FDDB68808388}"/>
              </a:ext>
            </a:extLst>
          </p:cNvPr>
          <p:cNvSpPr>
            <a:spLocks noGrp="1"/>
          </p:cNvSpPr>
          <p:nvPr>
            <p:ph type="body" idx="1"/>
          </p:nvPr>
        </p:nvSpPr>
        <p:spPr>
          <a:xfrm>
            <a:off x="472381" y="2988735"/>
            <a:ext cx="2901254" cy="1464732"/>
          </a:xfrm>
        </p:spPr>
        <p:txBody>
          <a:bodyPr anchor="b"/>
          <a:lstStyle>
            <a:lvl1pPr marL="0" indent="0">
              <a:buNone/>
              <a:defRPr sz="1349" b="1"/>
            </a:lvl1pPr>
            <a:lvl2pPr marL="257159" indent="0">
              <a:buNone/>
              <a:defRPr sz="1125" b="1"/>
            </a:lvl2pPr>
            <a:lvl3pPr marL="514314" indent="0">
              <a:buNone/>
              <a:defRPr sz="1012" b="1"/>
            </a:lvl3pPr>
            <a:lvl4pPr marL="771472" indent="0">
              <a:buNone/>
              <a:defRPr sz="900" b="1"/>
            </a:lvl4pPr>
            <a:lvl5pPr marL="1028629" indent="0">
              <a:buNone/>
              <a:defRPr sz="900" b="1"/>
            </a:lvl5pPr>
            <a:lvl6pPr marL="1285786" indent="0">
              <a:buNone/>
              <a:defRPr sz="900" b="1"/>
            </a:lvl6pPr>
            <a:lvl7pPr marL="1542945" indent="0">
              <a:buNone/>
              <a:defRPr sz="900" b="1"/>
            </a:lvl7pPr>
            <a:lvl8pPr marL="1800101" indent="0">
              <a:buNone/>
              <a:defRPr sz="900" b="1"/>
            </a:lvl8pPr>
            <a:lvl9pPr marL="2057258" indent="0">
              <a:buNone/>
              <a:defRPr sz="900" b="1"/>
            </a:lvl9pPr>
          </a:lstStyle>
          <a:p>
            <a:pPr lvl="0"/>
            <a:r>
              <a:rPr lang="en-US"/>
              <a:t>Edit Master text styles</a:t>
            </a:r>
          </a:p>
        </p:txBody>
      </p:sp>
      <p:sp>
        <p:nvSpPr>
          <p:cNvPr id="4" name="Content Placeholder 3">
            <a:extLst>
              <a:ext uri="{FF2B5EF4-FFF2-40B4-BE49-F238E27FC236}">
                <a16:creationId xmlns:a16="http://schemas.microsoft.com/office/drawing/2014/main" id="{5AECACF2-4D1A-41F3-9E8D-37409F4A7DBE}"/>
              </a:ext>
            </a:extLst>
          </p:cNvPr>
          <p:cNvSpPr>
            <a:spLocks noGrp="1"/>
          </p:cNvSpPr>
          <p:nvPr>
            <p:ph sz="half" idx="2"/>
          </p:nvPr>
        </p:nvSpPr>
        <p:spPr>
          <a:xfrm>
            <a:off x="472381" y="4453473"/>
            <a:ext cx="2901254"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CD51553A-CF53-4575-A53A-9C74127A8E91}"/>
              </a:ext>
            </a:extLst>
          </p:cNvPr>
          <p:cNvSpPr>
            <a:spLocks noGrp="1"/>
          </p:cNvSpPr>
          <p:nvPr>
            <p:ph type="body" sz="quarter" idx="3"/>
          </p:nvPr>
        </p:nvSpPr>
        <p:spPr>
          <a:xfrm>
            <a:off x="3471863" y="2988735"/>
            <a:ext cx="2915543" cy="1464732"/>
          </a:xfrm>
        </p:spPr>
        <p:txBody>
          <a:bodyPr anchor="b"/>
          <a:lstStyle>
            <a:lvl1pPr marL="0" indent="0">
              <a:buNone/>
              <a:defRPr sz="1349" b="1"/>
            </a:lvl1pPr>
            <a:lvl2pPr marL="257159" indent="0">
              <a:buNone/>
              <a:defRPr sz="1125" b="1"/>
            </a:lvl2pPr>
            <a:lvl3pPr marL="514314" indent="0">
              <a:buNone/>
              <a:defRPr sz="1012" b="1"/>
            </a:lvl3pPr>
            <a:lvl4pPr marL="771472" indent="0">
              <a:buNone/>
              <a:defRPr sz="900" b="1"/>
            </a:lvl4pPr>
            <a:lvl5pPr marL="1028629" indent="0">
              <a:buNone/>
              <a:defRPr sz="900" b="1"/>
            </a:lvl5pPr>
            <a:lvl6pPr marL="1285786" indent="0">
              <a:buNone/>
              <a:defRPr sz="900" b="1"/>
            </a:lvl6pPr>
            <a:lvl7pPr marL="1542945" indent="0">
              <a:buNone/>
              <a:defRPr sz="900" b="1"/>
            </a:lvl7pPr>
            <a:lvl8pPr marL="1800101" indent="0">
              <a:buNone/>
              <a:defRPr sz="900" b="1"/>
            </a:lvl8pPr>
            <a:lvl9pPr marL="2057258" indent="0">
              <a:buNone/>
              <a:defRPr sz="900" b="1"/>
            </a:lvl9pPr>
          </a:lstStyle>
          <a:p>
            <a:pPr lvl="0"/>
            <a:r>
              <a:rPr lang="en-US"/>
              <a:t>Edit Master text styles</a:t>
            </a:r>
          </a:p>
        </p:txBody>
      </p:sp>
      <p:sp>
        <p:nvSpPr>
          <p:cNvPr id="6" name="Content Placeholder 5">
            <a:extLst>
              <a:ext uri="{FF2B5EF4-FFF2-40B4-BE49-F238E27FC236}">
                <a16:creationId xmlns:a16="http://schemas.microsoft.com/office/drawing/2014/main" id="{E1FADB61-8A49-4ABD-9ABD-DD833C2EE175}"/>
              </a:ext>
            </a:extLst>
          </p:cNvPr>
          <p:cNvSpPr>
            <a:spLocks noGrp="1"/>
          </p:cNvSpPr>
          <p:nvPr>
            <p:ph sz="quarter" idx="4"/>
          </p:nvPr>
        </p:nvSpPr>
        <p:spPr>
          <a:xfrm>
            <a:off x="3471863" y="4453473"/>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E7E0546D-6E70-44AC-A7D6-99290A02EB1D}"/>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8" name="Footer Placeholder 7">
            <a:extLst>
              <a:ext uri="{FF2B5EF4-FFF2-40B4-BE49-F238E27FC236}">
                <a16:creationId xmlns:a16="http://schemas.microsoft.com/office/drawing/2014/main" id="{9BF30228-C4C6-4985-B1F8-5EF8750D15F7}"/>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D18037C6-1F0A-4466-B8F3-9551840AA06C}"/>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1019220413"/>
      </p:ext>
    </p:extLst>
  </p:cSld>
  <p:clrMapOvr>
    <a:masterClrMapping/>
  </p:clrMapOvr>
  <p:hf hd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0A3AC-AFF3-49CE-B24C-9C31C0D98E83}"/>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B7D40AF-74B0-4DB4-AF63-29A4F21D361D}"/>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4" name="Footer Placeholder 3">
            <a:extLst>
              <a:ext uri="{FF2B5EF4-FFF2-40B4-BE49-F238E27FC236}">
                <a16:creationId xmlns:a16="http://schemas.microsoft.com/office/drawing/2014/main" id="{C33428BF-26BC-4599-937D-21BBB3ADC6F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80BB395C-FC38-402A-8E76-33697F78F509}"/>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211546904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D89FED-2B0A-4291-9B60-F6D3365E343D}"/>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3" name="Footer Placeholder 2">
            <a:extLst>
              <a:ext uri="{FF2B5EF4-FFF2-40B4-BE49-F238E27FC236}">
                <a16:creationId xmlns:a16="http://schemas.microsoft.com/office/drawing/2014/main" id="{1D042DD1-C8E0-46D4-A05A-5FC396F4E0AE}"/>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552E4DD-B3A7-4A76-B946-7C7FD959B02D}"/>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414143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0476-522C-453D-972D-18554510C39F}"/>
              </a:ext>
            </a:extLst>
          </p:cNvPr>
          <p:cNvSpPr>
            <a:spLocks noGrp="1"/>
          </p:cNvSpPr>
          <p:nvPr>
            <p:ph type="title"/>
          </p:nvPr>
        </p:nvSpPr>
        <p:spPr>
          <a:xfrm>
            <a:off x="472385" y="812799"/>
            <a:ext cx="2211884" cy="2844800"/>
          </a:xfrm>
        </p:spPr>
        <p:txBody>
          <a:bodyPr anchor="b"/>
          <a:lstStyle>
            <a:lvl1pPr>
              <a:defRPr sz="179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38F2AAE2-92AA-4477-83CC-C45CA61D3C75}"/>
              </a:ext>
            </a:extLst>
          </p:cNvPr>
          <p:cNvSpPr>
            <a:spLocks noGrp="1"/>
          </p:cNvSpPr>
          <p:nvPr>
            <p:ph idx="1"/>
          </p:nvPr>
        </p:nvSpPr>
        <p:spPr>
          <a:xfrm>
            <a:off x="2915547" y="1755423"/>
            <a:ext cx="3471863" cy="8664222"/>
          </a:xfrm>
        </p:spPr>
        <p:txBody>
          <a:bodyPr/>
          <a:lstStyle>
            <a:lvl1pPr>
              <a:defRPr sz="1799"/>
            </a:lvl1pPr>
            <a:lvl2pPr>
              <a:defRPr sz="1575"/>
            </a:lvl2pPr>
            <a:lvl3pPr>
              <a:defRPr sz="1349"/>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CA6D30A-69E4-4B9B-B97C-5755880002EE}"/>
              </a:ext>
            </a:extLst>
          </p:cNvPr>
          <p:cNvSpPr>
            <a:spLocks noGrp="1"/>
          </p:cNvSpPr>
          <p:nvPr>
            <p:ph type="body" sz="half" idx="2"/>
          </p:nvPr>
        </p:nvSpPr>
        <p:spPr>
          <a:xfrm>
            <a:off x="472385" y="3657605"/>
            <a:ext cx="2211884" cy="6776157"/>
          </a:xfrm>
        </p:spPr>
        <p:txBody>
          <a:bodyPr/>
          <a:lstStyle>
            <a:lvl1pPr marL="0" indent="0">
              <a:buNone/>
              <a:defRPr sz="900"/>
            </a:lvl1pPr>
            <a:lvl2pPr marL="257159" indent="0">
              <a:buNone/>
              <a:defRPr sz="787"/>
            </a:lvl2pPr>
            <a:lvl3pPr marL="514314" indent="0">
              <a:buNone/>
              <a:defRPr sz="676"/>
            </a:lvl3pPr>
            <a:lvl4pPr marL="771472" indent="0">
              <a:buNone/>
              <a:defRPr sz="563"/>
            </a:lvl4pPr>
            <a:lvl5pPr marL="1028629" indent="0">
              <a:buNone/>
              <a:defRPr sz="563"/>
            </a:lvl5pPr>
            <a:lvl6pPr marL="1285786" indent="0">
              <a:buNone/>
              <a:defRPr sz="563"/>
            </a:lvl6pPr>
            <a:lvl7pPr marL="1542945" indent="0">
              <a:buNone/>
              <a:defRPr sz="563"/>
            </a:lvl7pPr>
            <a:lvl8pPr marL="1800101" indent="0">
              <a:buNone/>
              <a:defRPr sz="563"/>
            </a:lvl8pPr>
            <a:lvl9pPr marL="2057258" indent="0">
              <a:buNone/>
              <a:defRPr sz="563"/>
            </a:lvl9pPr>
          </a:lstStyle>
          <a:p>
            <a:pPr lvl="0"/>
            <a:r>
              <a:rPr lang="en-US"/>
              <a:t>Edit Master text styles</a:t>
            </a:r>
          </a:p>
        </p:txBody>
      </p:sp>
      <p:sp>
        <p:nvSpPr>
          <p:cNvPr id="5" name="Date Placeholder 4">
            <a:extLst>
              <a:ext uri="{FF2B5EF4-FFF2-40B4-BE49-F238E27FC236}">
                <a16:creationId xmlns:a16="http://schemas.microsoft.com/office/drawing/2014/main" id="{EB05BAE9-EFD7-4D9D-A119-9B44DC62B4D4}"/>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6" name="Footer Placeholder 5">
            <a:extLst>
              <a:ext uri="{FF2B5EF4-FFF2-40B4-BE49-F238E27FC236}">
                <a16:creationId xmlns:a16="http://schemas.microsoft.com/office/drawing/2014/main" id="{9C08B11B-B54B-4E9F-A5C2-0BD06B5B95D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E8F9402-F5E7-4482-81B5-A6E11E7A3A3E}"/>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4126594193"/>
      </p:ext>
    </p:extLst>
  </p:cSld>
  <p:clrMapOvr>
    <a:masterClrMapping/>
  </p:clrMapOvr>
  <p:hf hd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A9B6-3858-47B6-B717-5A89B12A332D}"/>
              </a:ext>
            </a:extLst>
          </p:cNvPr>
          <p:cNvSpPr>
            <a:spLocks noGrp="1"/>
          </p:cNvSpPr>
          <p:nvPr>
            <p:ph type="title"/>
          </p:nvPr>
        </p:nvSpPr>
        <p:spPr>
          <a:xfrm>
            <a:off x="472385" y="812799"/>
            <a:ext cx="2211884" cy="2844800"/>
          </a:xfrm>
        </p:spPr>
        <p:txBody>
          <a:bodyPr anchor="b"/>
          <a:lstStyle>
            <a:lvl1pPr>
              <a:defRPr sz="179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035065F8-C273-4B72-8FF2-CD92BB6B962D}"/>
              </a:ext>
            </a:extLst>
          </p:cNvPr>
          <p:cNvSpPr>
            <a:spLocks noGrp="1"/>
          </p:cNvSpPr>
          <p:nvPr>
            <p:ph type="pic" idx="1"/>
          </p:nvPr>
        </p:nvSpPr>
        <p:spPr>
          <a:xfrm>
            <a:off x="2915547" y="1755423"/>
            <a:ext cx="3471863" cy="8664222"/>
          </a:xfrm>
        </p:spPr>
        <p:txBody>
          <a:bodyPr/>
          <a:lstStyle>
            <a:lvl1pPr marL="0" indent="0">
              <a:buNone/>
              <a:defRPr sz="1799"/>
            </a:lvl1pPr>
            <a:lvl2pPr marL="257159" indent="0">
              <a:buNone/>
              <a:defRPr sz="1575"/>
            </a:lvl2pPr>
            <a:lvl3pPr marL="514314" indent="0">
              <a:buNone/>
              <a:defRPr sz="1349"/>
            </a:lvl3pPr>
            <a:lvl4pPr marL="771472" indent="0">
              <a:buNone/>
              <a:defRPr sz="1125"/>
            </a:lvl4pPr>
            <a:lvl5pPr marL="1028629" indent="0">
              <a:buNone/>
              <a:defRPr sz="1125"/>
            </a:lvl5pPr>
            <a:lvl6pPr marL="1285786" indent="0">
              <a:buNone/>
              <a:defRPr sz="1125"/>
            </a:lvl6pPr>
            <a:lvl7pPr marL="1542945" indent="0">
              <a:buNone/>
              <a:defRPr sz="1125"/>
            </a:lvl7pPr>
            <a:lvl8pPr marL="1800101" indent="0">
              <a:buNone/>
              <a:defRPr sz="1125"/>
            </a:lvl8pPr>
            <a:lvl9pPr marL="2057258" indent="0">
              <a:buNone/>
              <a:defRPr sz="1125"/>
            </a:lvl9pPr>
          </a:lstStyle>
          <a:p>
            <a:r>
              <a:rPr lang="en-US"/>
              <a:t>Click icon to add picture</a:t>
            </a:r>
            <a:endParaRPr lang="en-NZ"/>
          </a:p>
        </p:txBody>
      </p:sp>
      <p:sp>
        <p:nvSpPr>
          <p:cNvPr id="4" name="Text Placeholder 3">
            <a:extLst>
              <a:ext uri="{FF2B5EF4-FFF2-40B4-BE49-F238E27FC236}">
                <a16:creationId xmlns:a16="http://schemas.microsoft.com/office/drawing/2014/main" id="{F567F253-BD6C-4BF8-91DC-4D8FF8E33E3D}"/>
              </a:ext>
            </a:extLst>
          </p:cNvPr>
          <p:cNvSpPr>
            <a:spLocks noGrp="1"/>
          </p:cNvSpPr>
          <p:nvPr>
            <p:ph type="body" sz="half" idx="2"/>
          </p:nvPr>
        </p:nvSpPr>
        <p:spPr>
          <a:xfrm>
            <a:off x="472385" y="3657605"/>
            <a:ext cx="2211884" cy="6776157"/>
          </a:xfrm>
        </p:spPr>
        <p:txBody>
          <a:bodyPr/>
          <a:lstStyle>
            <a:lvl1pPr marL="0" indent="0">
              <a:buNone/>
              <a:defRPr sz="900"/>
            </a:lvl1pPr>
            <a:lvl2pPr marL="257159" indent="0">
              <a:buNone/>
              <a:defRPr sz="787"/>
            </a:lvl2pPr>
            <a:lvl3pPr marL="514314" indent="0">
              <a:buNone/>
              <a:defRPr sz="676"/>
            </a:lvl3pPr>
            <a:lvl4pPr marL="771472" indent="0">
              <a:buNone/>
              <a:defRPr sz="563"/>
            </a:lvl4pPr>
            <a:lvl5pPr marL="1028629" indent="0">
              <a:buNone/>
              <a:defRPr sz="563"/>
            </a:lvl5pPr>
            <a:lvl6pPr marL="1285786" indent="0">
              <a:buNone/>
              <a:defRPr sz="563"/>
            </a:lvl6pPr>
            <a:lvl7pPr marL="1542945" indent="0">
              <a:buNone/>
              <a:defRPr sz="563"/>
            </a:lvl7pPr>
            <a:lvl8pPr marL="1800101" indent="0">
              <a:buNone/>
              <a:defRPr sz="563"/>
            </a:lvl8pPr>
            <a:lvl9pPr marL="2057258" indent="0">
              <a:buNone/>
              <a:defRPr sz="563"/>
            </a:lvl9pPr>
          </a:lstStyle>
          <a:p>
            <a:pPr lvl="0"/>
            <a:r>
              <a:rPr lang="en-US"/>
              <a:t>Edit Master text styles</a:t>
            </a:r>
          </a:p>
        </p:txBody>
      </p:sp>
      <p:sp>
        <p:nvSpPr>
          <p:cNvPr id="5" name="Date Placeholder 4">
            <a:extLst>
              <a:ext uri="{FF2B5EF4-FFF2-40B4-BE49-F238E27FC236}">
                <a16:creationId xmlns:a16="http://schemas.microsoft.com/office/drawing/2014/main" id="{BEB75631-B783-4E20-A849-722A7E592F0F}"/>
              </a:ext>
            </a:extLst>
          </p:cNvPr>
          <p:cNvSpPr>
            <a:spLocks noGrp="1"/>
          </p:cNvSpPr>
          <p:nvPr>
            <p:ph type="dt" sz="half" idx="10"/>
          </p:nvPr>
        </p:nvSpPr>
        <p:spPr/>
        <p:txBody>
          <a:bodyPr/>
          <a:lstStyle/>
          <a:p>
            <a:fld id="{F1B7DF1D-E873-4A1E-81D6-6E58F02BD884}" type="datetimeFigureOut">
              <a:rPr lang="en-NZ" smtClean="0"/>
              <a:t>1/06/2022</a:t>
            </a:fld>
            <a:endParaRPr lang="en-NZ"/>
          </a:p>
        </p:txBody>
      </p:sp>
      <p:sp>
        <p:nvSpPr>
          <p:cNvPr id="6" name="Footer Placeholder 5">
            <a:extLst>
              <a:ext uri="{FF2B5EF4-FFF2-40B4-BE49-F238E27FC236}">
                <a16:creationId xmlns:a16="http://schemas.microsoft.com/office/drawing/2014/main" id="{CC4DE66A-D32B-46B8-B75B-5E6DED271FD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DAE39995-CDED-4636-BB53-F440B0D10A62}"/>
              </a:ext>
            </a:extLst>
          </p:cNvPr>
          <p:cNvSpPr>
            <a:spLocks noGrp="1"/>
          </p:cNvSpPr>
          <p:nvPr>
            <p:ph type="sldNum" sz="quarter" idx="12"/>
          </p:nvPr>
        </p:nvSpPr>
        <p:spPr/>
        <p:txBody>
          <a:bodyPr/>
          <a:lstStyle/>
          <a:p>
            <a:fld id="{6DC15473-4D73-4443-B12D-5C1D66A9B790}" type="slidenum">
              <a:rPr lang="en-NZ" smtClean="0"/>
              <a:t>‹#›</a:t>
            </a:fld>
            <a:endParaRPr lang="en-NZ"/>
          </a:p>
        </p:txBody>
      </p:sp>
    </p:spTree>
    <p:extLst>
      <p:ext uri="{BB962C8B-B14F-4D97-AF65-F5344CB8AC3E}">
        <p14:creationId xmlns:p14="http://schemas.microsoft.com/office/powerpoint/2010/main" val="3366759229"/>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D361804-8D7F-4780-8D83-E3CA5D93F3B7}"/>
              </a:ext>
            </a:extLst>
          </p:cNvPr>
          <p:cNvSpPr>
            <a:spLocks noGrp="1"/>
          </p:cNvSpPr>
          <p:nvPr>
            <p:ph type="body" idx="1"/>
          </p:nvPr>
        </p:nvSpPr>
        <p:spPr>
          <a:xfrm>
            <a:off x="471495" y="3245561"/>
            <a:ext cx="5915025" cy="773571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82D1431-85B5-4C0B-9187-83150D23E09D}"/>
              </a:ext>
            </a:extLst>
          </p:cNvPr>
          <p:cNvSpPr>
            <a:spLocks noGrp="1"/>
          </p:cNvSpPr>
          <p:nvPr>
            <p:ph type="dt" sz="half" idx="2"/>
          </p:nvPr>
        </p:nvSpPr>
        <p:spPr>
          <a:xfrm>
            <a:off x="471489" y="11300182"/>
            <a:ext cx="1543049" cy="649112"/>
          </a:xfrm>
          <a:prstGeom prst="rect">
            <a:avLst/>
          </a:prstGeom>
        </p:spPr>
        <p:txBody>
          <a:bodyPr vert="horz" lIns="91440" tIns="45720" rIns="91440" bIns="45720" rtlCol="0" anchor="ctr"/>
          <a:lstStyle>
            <a:lvl1pPr algn="l">
              <a:defRPr sz="676">
                <a:solidFill>
                  <a:schemeClr val="tx1">
                    <a:tint val="75000"/>
                  </a:schemeClr>
                </a:solidFill>
              </a:defRPr>
            </a:lvl1pPr>
          </a:lstStyle>
          <a:p>
            <a:fld id="{F1B7DF1D-E873-4A1E-81D6-6E58F02BD884}" type="datetimeFigureOut">
              <a:rPr lang="en-NZ" smtClean="0"/>
              <a:t>1/06/2022</a:t>
            </a:fld>
            <a:endParaRPr lang="en-NZ"/>
          </a:p>
        </p:txBody>
      </p:sp>
      <p:sp>
        <p:nvSpPr>
          <p:cNvPr id="5" name="Footer Placeholder 4">
            <a:extLst>
              <a:ext uri="{FF2B5EF4-FFF2-40B4-BE49-F238E27FC236}">
                <a16:creationId xmlns:a16="http://schemas.microsoft.com/office/drawing/2014/main" id="{E6C4B53A-344C-4847-9FA8-7EDBA6E2EC01}"/>
              </a:ext>
            </a:extLst>
          </p:cNvPr>
          <p:cNvSpPr>
            <a:spLocks noGrp="1"/>
          </p:cNvSpPr>
          <p:nvPr>
            <p:ph type="ftr" sz="quarter" idx="3"/>
          </p:nvPr>
        </p:nvSpPr>
        <p:spPr>
          <a:xfrm>
            <a:off x="2271713" y="11300182"/>
            <a:ext cx="2314574" cy="649112"/>
          </a:xfrm>
          <a:prstGeom prst="rect">
            <a:avLst/>
          </a:prstGeom>
        </p:spPr>
        <p:txBody>
          <a:bodyPr vert="horz" lIns="91440" tIns="45720" rIns="91440" bIns="45720" rtlCol="0" anchor="ctr"/>
          <a:lstStyle>
            <a:lvl1pPr algn="ctr">
              <a:defRPr sz="67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77762E98-9EB9-43DB-BDE8-8BEB502CB1C8}"/>
              </a:ext>
            </a:extLst>
          </p:cNvPr>
          <p:cNvSpPr>
            <a:spLocks noGrp="1"/>
          </p:cNvSpPr>
          <p:nvPr>
            <p:ph type="sldNum" sz="quarter" idx="4"/>
          </p:nvPr>
        </p:nvSpPr>
        <p:spPr>
          <a:xfrm>
            <a:off x="4843462" y="11300182"/>
            <a:ext cx="1543049" cy="649112"/>
          </a:xfrm>
          <a:prstGeom prst="rect">
            <a:avLst/>
          </a:prstGeom>
        </p:spPr>
        <p:txBody>
          <a:bodyPr vert="horz" lIns="91440" tIns="45720" rIns="91440" bIns="45720" rtlCol="0" anchor="ctr"/>
          <a:lstStyle>
            <a:lvl1pPr algn="r">
              <a:defRPr sz="676">
                <a:solidFill>
                  <a:schemeClr val="tx1">
                    <a:tint val="75000"/>
                  </a:schemeClr>
                </a:solidFill>
              </a:defRPr>
            </a:lvl1pPr>
          </a:lstStyle>
          <a:p>
            <a:fld id="{6DC15473-4D73-4443-B12D-5C1D66A9B790}" type="slidenum">
              <a:rPr lang="en-NZ" smtClean="0"/>
              <a:t>‹#›</a:t>
            </a:fld>
            <a:endParaRPr lang="en-NZ"/>
          </a:p>
        </p:txBody>
      </p:sp>
      <p:sp>
        <p:nvSpPr>
          <p:cNvPr id="7" name="Rectangle 6">
            <a:extLst>
              <a:ext uri="{FF2B5EF4-FFF2-40B4-BE49-F238E27FC236}">
                <a16:creationId xmlns:a16="http://schemas.microsoft.com/office/drawing/2014/main" id="{99AE5F30-8E0E-4E6E-95DA-E5C34CC64375}"/>
              </a:ext>
            </a:extLst>
          </p:cNvPr>
          <p:cNvSpPr/>
          <p:nvPr userDrawn="1"/>
        </p:nvSpPr>
        <p:spPr>
          <a:xfrm>
            <a:off x="0" y="0"/>
            <a:ext cx="6858000" cy="1828800"/>
          </a:xfrm>
          <a:prstGeom prst="rect">
            <a:avLst/>
          </a:prstGeom>
          <a:solidFill>
            <a:srgbClr val="001F61"/>
          </a:solidFill>
          <a:ln>
            <a:solidFill>
              <a:srgbClr val="001F61"/>
            </a:solidFill>
          </a:ln>
        </p:spPr>
        <p:style>
          <a:lnRef idx="2">
            <a:schemeClr val="accent1">
              <a:shade val="50000"/>
            </a:schemeClr>
          </a:lnRef>
          <a:fillRef idx="1">
            <a:schemeClr val="accent1"/>
          </a:fillRef>
          <a:effectRef idx="0">
            <a:schemeClr val="accent1"/>
          </a:effectRef>
          <a:fontRef idx="minor">
            <a:schemeClr val="lt1"/>
          </a:fontRef>
        </p:style>
        <p:txBody>
          <a:bodyPr lIns="37350" tIns="18674" rIns="37350" bIns="18674" rtlCol="0" anchor="ctr"/>
          <a:lstStyle/>
          <a:p>
            <a:pPr algn="ctr"/>
            <a:endParaRPr lang="en-US" sz="4389" dirty="0">
              <a:solidFill>
                <a:schemeClr val="bg1"/>
              </a:solidFill>
              <a:latin typeface="Arial" panose="020B0604020202020204" pitchFamily="34" charset="0"/>
              <a:cs typeface="Arial" panose="020B0604020202020204" pitchFamily="34" charset="0"/>
            </a:endParaRPr>
          </a:p>
        </p:txBody>
      </p:sp>
      <p:sp>
        <p:nvSpPr>
          <p:cNvPr id="2" name="Title Placeholder 1">
            <a:extLst>
              <a:ext uri="{FF2B5EF4-FFF2-40B4-BE49-F238E27FC236}">
                <a16:creationId xmlns:a16="http://schemas.microsoft.com/office/drawing/2014/main" id="{BFA308C7-3454-4FDA-AC57-69A361E6E4A4}"/>
              </a:ext>
            </a:extLst>
          </p:cNvPr>
          <p:cNvSpPr>
            <a:spLocks noGrp="1"/>
          </p:cNvSpPr>
          <p:nvPr>
            <p:ph type="title"/>
          </p:nvPr>
        </p:nvSpPr>
        <p:spPr>
          <a:xfrm>
            <a:off x="471495" y="649112"/>
            <a:ext cx="5915025" cy="2356557"/>
          </a:xfrm>
          <a:prstGeom prst="rect">
            <a:avLst/>
          </a:prstGeom>
        </p:spPr>
        <p:txBody>
          <a:bodyPr vert="horz" lIns="91440" tIns="45720" rIns="91440" bIns="45720" rtlCol="0" anchor="ctr">
            <a:normAutofit/>
          </a:bodyPr>
          <a:lstStyle/>
          <a:p>
            <a:r>
              <a:rPr lang="en-US"/>
              <a:t>Click to edit Master title style</a:t>
            </a:r>
            <a:endParaRPr lang="en-NZ"/>
          </a:p>
        </p:txBody>
      </p:sp>
    </p:spTree>
    <p:extLst>
      <p:ext uri="{BB962C8B-B14F-4D97-AF65-F5344CB8AC3E}">
        <p14:creationId xmlns:p14="http://schemas.microsoft.com/office/powerpoint/2010/main" val="29298231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defTabSz="514314"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79" indent="-128579" algn="l" defTabSz="514314"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35" indent="-128579" algn="l" defTabSz="514314" rtl="0" eaLnBrk="1" latinLnBrk="0" hangingPunct="1">
        <a:lnSpc>
          <a:spcPct val="90000"/>
        </a:lnSpc>
        <a:spcBef>
          <a:spcPts val="280"/>
        </a:spcBef>
        <a:buFont typeface="Arial" panose="020B0604020202020204" pitchFamily="34" charset="0"/>
        <a:buChar char="•"/>
        <a:defRPr sz="1349" kern="1200">
          <a:solidFill>
            <a:schemeClr val="tx1"/>
          </a:solidFill>
          <a:latin typeface="+mn-lt"/>
          <a:ea typeface="+mn-ea"/>
          <a:cs typeface="+mn-cs"/>
        </a:defRPr>
      </a:lvl2pPr>
      <a:lvl3pPr marL="642892" indent="-128579" algn="l" defTabSz="514314" rtl="0" eaLnBrk="1" latinLnBrk="0" hangingPunct="1">
        <a:lnSpc>
          <a:spcPct val="90000"/>
        </a:lnSpc>
        <a:spcBef>
          <a:spcPts val="280"/>
        </a:spcBef>
        <a:buFont typeface="Arial" panose="020B0604020202020204" pitchFamily="34" charset="0"/>
        <a:buChar char="•"/>
        <a:defRPr sz="1125" kern="1200">
          <a:solidFill>
            <a:schemeClr val="tx1"/>
          </a:solidFill>
          <a:latin typeface="+mn-lt"/>
          <a:ea typeface="+mn-ea"/>
          <a:cs typeface="+mn-cs"/>
        </a:defRPr>
      </a:lvl3pPr>
      <a:lvl4pPr marL="900051" indent="-128579" algn="l" defTabSz="514314" rtl="0" eaLnBrk="1" latinLnBrk="0" hangingPunct="1">
        <a:lnSpc>
          <a:spcPct val="90000"/>
        </a:lnSpc>
        <a:spcBef>
          <a:spcPts val="280"/>
        </a:spcBef>
        <a:buFont typeface="Arial" panose="020B0604020202020204" pitchFamily="34" charset="0"/>
        <a:buChar char="•"/>
        <a:defRPr sz="1012" kern="1200">
          <a:solidFill>
            <a:schemeClr val="tx1"/>
          </a:solidFill>
          <a:latin typeface="+mn-lt"/>
          <a:ea typeface="+mn-ea"/>
          <a:cs typeface="+mn-cs"/>
        </a:defRPr>
      </a:lvl4pPr>
      <a:lvl5pPr marL="1157208" indent="-128579" algn="l" defTabSz="514314" rtl="0" eaLnBrk="1" latinLnBrk="0" hangingPunct="1">
        <a:lnSpc>
          <a:spcPct val="90000"/>
        </a:lnSpc>
        <a:spcBef>
          <a:spcPts val="280"/>
        </a:spcBef>
        <a:buFont typeface="Arial" panose="020B0604020202020204" pitchFamily="34" charset="0"/>
        <a:buChar char="•"/>
        <a:defRPr sz="1012" kern="1200">
          <a:solidFill>
            <a:schemeClr val="tx1"/>
          </a:solidFill>
          <a:latin typeface="+mn-lt"/>
          <a:ea typeface="+mn-ea"/>
          <a:cs typeface="+mn-cs"/>
        </a:defRPr>
      </a:lvl5pPr>
      <a:lvl6pPr marL="1414366" indent="-128579" algn="l" defTabSz="514314" rtl="0" eaLnBrk="1" latinLnBrk="0" hangingPunct="1">
        <a:lnSpc>
          <a:spcPct val="90000"/>
        </a:lnSpc>
        <a:spcBef>
          <a:spcPts val="280"/>
        </a:spcBef>
        <a:buFont typeface="Arial" panose="020B0604020202020204" pitchFamily="34" charset="0"/>
        <a:buChar char="•"/>
        <a:defRPr sz="1012" kern="1200">
          <a:solidFill>
            <a:schemeClr val="tx1"/>
          </a:solidFill>
          <a:latin typeface="+mn-lt"/>
          <a:ea typeface="+mn-ea"/>
          <a:cs typeface="+mn-cs"/>
        </a:defRPr>
      </a:lvl6pPr>
      <a:lvl7pPr marL="1671521" indent="-128579" algn="l" defTabSz="514314" rtl="0" eaLnBrk="1" latinLnBrk="0" hangingPunct="1">
        <a:lnSpc>
          <a:spcPct val="90000"/>
        </a:lnSpc>
        <a:spcBef>
          <a:spcPts val="280"/>
        </a:spcBef>
        <a:buFont typeface="Arial" panose="020B0604020202020204" pitchFamily="34" charset="0"/>
        <a:buChar char="•"/>
        <a:defRPr sz="1012" kern="1200">
          <a:solidFill>
            <a:schemeClr val="tx1"/>
          </a:solidFill>
          <a:latin typeface="+mn-lt"/>
          <a:ea typeface="+mn-ea"/>
          <a:cs typeface="+mn-cs"/>
        </a:defRPr>
      </a:lvl7pPr>
      <a:lvl8pPr marL="1928678" indent="-128579" algn="l" defTabSz="514314" rtl="0" eaLnBrk="1" latinLnBrk="0" hangingPunct="1">
        <a:lnSpc>
          <a:spcPct val="90000"/>
        </a:lnSpc>
        <a:spcBef>
          <a:spcPts val="280"/>
        </a:spcBef>
        <a:buFont typeface="Arial" panose="020B0604020202020204" pitchFamily="34" charset="0"/>
        <a:buChar char="•"/>
        <a:defRPr sz="1012" kern="1200">
          <a:solidFill>
            <a:schemeClr val="tx1"/>
          </a:solidFill>
          <a:latin typeface="+mn-lt"/>
          <a:ea typeface="+mn-ea"/>
          <a:cs typeface="+mn-cs"/>
        </a:defRPr>
      </a:lvl8pPr>
      <a:lvl9pPr marL="2185837" indent="-128579" algn="l" defTabSz="514314" rtl="0" eaLnBrk="1" latinLnBrk="0" hangingPunct="1">
        <a:lnSpc>
          <a:spcPct val="90000"/>
        </a:lnSpc>
        <a:spcBef>
          <a:spcPts val="280"/>
        </a:spcBef>
        <a:buFont typeface="Arial" panose="020B0604020202020204" pitchFamily="34" charset="0"/>
        <a:buChar char="•"/>
        <a:defRPr sz="1012" kern="1200">
          <a:solidFill>
            <a:schemeClr val="tx1"/>
          </a:solidFill>
          <a:latin typeface="+mn-lt"/>
          <a:ea typeface="+mn-ea"/>
          <a:cs typeface="+mn-cs"/>
        </a:defRPr>
      </a:lvl9pPr>
    </p:bodyStyle>
    <p:otherStyle>
      <a:defPPr>
        <a:defRPr lang="en-US"/>
      </a:defPPr>
      <a:lvl1pPr marL="0" algn="l" defTabSz="514314" rtl="0" eaLnBrk="1" latinLnBrk="0" hangingPunct="1">
        <a:defRPr sz="1012" kern="1200">
          <a:solidFill>
            <a:schemeClr val="tx1"/>
          </a:solidFill>
          <a:latin typeface="+mn-lt"/>
          <a:ea typeface="+mn-ea"/>
          <a:cs typeface="+mn-cs"/>
        </a:defRPr>
      </a:lvl1pPr>
      <a:lvl2pPr marL="257159" algn="l" defTabSz="514314" rtl="0" eaLnBrk="1" latinLnBrk="0" hangingPunct="1">
        <a:defRPr sz="1012" kern="1200">
          <a:solidFill>
            <a:schemeClr val="tx1"/>
          </a:solidFill>
          <a:latin typeface="+mn-lt"/>
          <a:ea typeface="+mn-ea"/>
          <a:cs typeface="+mn-cs"/>
        </a:defRPr>
      </a:lvl2pPr>
      <a:lvl3pPr marL="514314" algn="l" defTabSz="514314" rtl="0" eaLnBrk="1" latinLnBrk="0" hangingPunct="1">
        <a:defRPr sz="1012" kern="1200">
          <a:solidFill>
            <a:schemeClr val="tx1"/>
          </a:solidFill>
          <a:latin typeface="+mn-lt"/>
          <a:ea typeface="+mn-ea"/>
          <a:cs typeface="+mn-cs"/>
        </a:defRPr>
      </a:lvl3pPr>
      <a:lvl4pPr marL="771472" algn="l" defTabSz="514314" rtl="0" eaLnBrk="1" latinLnBrk="0" hangingPunct="1">
        <a:defRPr sz="1012" kern="1200">
          <a:solidFill>
            <a:schemeClr val="tx1"/>
          </a:solidFill>
          <a:latin typeface="+mn-lt"/>
          <a:ea typeface="+mn-ea"/>
          <a:cs typeface="+mn-cs"/>
        </a:defRPr>
      </a:lvl4pPr>
      <a:lvl5pPr marL="1028629" algn="l" defTabSz="514314" rtl="0" eaLnBrk="1" latinLnBrk="0" hangingPunct="1">
        <a:defRPr sz="1012" kern="1200">
          <a:solidFill>
            <a:schemeClr val="tx1"/>
          </a:solidFill>
          <a:latin typeface="+mn-lt"/>
          <a:ea typeface="+mn-ea"/>
          <a:cs typeface="+mn-cs"/>
        </a:defRPr>
      </a:lvl5pPr>
      <a:lvl6pPr marL="1285786" algn="l" defTabSz="514314" rtl="0" eaLnBrk="1" latinLnBrk="0" hangingPunct="1">
        <a:defRPr sz="1012" kern="1200">
          <a:solidFill>
            <a:schemeClr val="tx1"/>
          </a:solidFill>
          <a:latin typeface="+mn-lt"/>
          <a:ea typeface="+mn-ea"/>
          <a:cs typeface="+mn-cs"/>
        </a:defRPr>
      </a:lvl6pPr>
      <a:lvl7pPr marL="1542945" algn="l" defTabSz="514314" rtl="0" eaLnBrk="1" latinLnBrk="0" hangingPunct="1">
        <a:defRPr sz="1012" kern="1200">
          <a:solidFill>
            <a:schemeClr val="tx1"/>
          </a:solidFill>
          <a:latin typeface="+mn-lt"/>
          <a:ea typeface="+mn-ea"/>
          <a:cs typeface="+mn-cs"/>
        </a:defRPr>
      </a:lvl7pPr>
      <a:lvl8pPr marL="1800101" algn="l" defTabSz="514314" rtl="0" eaLnBrk="1" latinLnBrk="0" hangingPunct="1">
        <a:defRPr sz="1012" kern="1200">
          <a:solidFill>
            <a:schemeClr val="tx1"/>
          </a:solidFill>
          <a:latin typeface="+mn-lt"/>
          <a:ea typeface="+mn-ea"/>
          <a:cs typeface="+mn-cs"/>
        </a:defRPr>
      </a:lvl8pPr>
      <a:lvl9pPr marL="2057258" algn="l" defTabSz="514314" rtl="0" eaLnBrk="1" latinLnBrk="0" hangingPunct="1">
        <a:defRPr sz="1012"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6"/>
          <p:cNvGraphicFramePr>
            <a:graphicFrameLocks/>
          </p:cNvGraphicFramePr>
          <p:nvPr>
            <p:extLst>
              <p:ext uri="{D42A27DB-BD31-4B8C-83A1-F6EECF244321}">
                <p14:modId xmlns:p14="http://schemas.microsoft.com/office/powerpoint/2010/main" val="2016451200"/>
              </p:ext>
            </p:extLst>
          </p:nvPr>
        </p:nvGraphicFramePr>
        <p:xfrm>
          <a:off x="152687" y="5416111"/>
          <a:ext cx="3317504" cy="180805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286250" y="1940045"/>
            <a:ext cx="3050375" cy="2810578"/>
          </a:xfrm>
          <a:prstGeom prst="rect">
            <a:avLst/>
          </a:prstGeom>
          <a:noFill/>
        </p:spPr>
        <p:txBody>
          <a:bodyPr wrap="square" lIns="0" tIns="0" rIns="0" bIns="0" rtlCol="0">
            <a:spAutoFit/>
          </a:bodyPr>
          <a:lstStyle/>
          <a:p>
            <a:pPr>
              <a:spcBef>
                <a:spcPts val="125"/>
              </a:spcBef>
              <a:spcAft>
                <a:spcPts val="882"/>
              </a:spcAft>
            </a:pPr>
            <a:r>
              <a:rPr lang="en-US" sz="1129" b="1" dirty="0">
                <a:latin typeface="Arial" panose="020B0604020202020204" pitchFamily="34" charset="0"/>
                <a:cs typeface="Arial" panose="020B0604020202020204" pitchFamily="34" charset="0"/>
              </a:rPr>
              <a:t>Subhead A: Arial Bold</a:t>
            </a:r>
          </a:p>
          <a:p>
            <a:pPr>
              <a:spcBef>
                <a:spcPts val="125"/>
              </a:spcBef>
              <a:spcAft>
                <a:spcPts val="882"/>
              </a:spcAft>
            </a:pPr>
            <a:r>
              <a:rPr lang="en-US" sz="836" b="1" dirty="0">
                <a:solidFill>
                  <a:srgbClr val="E74A21"/>
                </a:solidFill>
                <a:latin typeface="Arial" panose="020B0604020202020204" pitchFamily="34" charset="0"/>
                <a:cs typeface="Arial" panose="020B0604020202020204" pitchFamily="34" charset="0"/>
              </a:rPr>
              <a:t>Subhead B: Arial Bold</a:t>
            </a:r>
          </a:p>
          <a:p>
            <a:pPr>
              <a:spcBef>
                <a:spcPts val="125"/>
              </a:spcBef>
              <a:spcAft>
                <a:spcPts val="882"/>
              </a:spcAft>
            </a:pPr>
            <a:r>
              <a:rPr lang="en-US" sz="753" b="1" dirty="0">
                <a:latin typeface="Arial" panose="020B0604020202020204" pitchFamily="34" charset="0"/>
                <a:cs typeface="Arial" panose="020B0604020202020204" pitchFamily="34" charset="0"/>
              </a:rPr>
              <a:t>Subhead C: Arial Bold</a:t>
            </a:r>
          </a:p>
          <a:p>
            <a:pPr>
              <a:spcBef>
                <a:spcPts val="125"/>
              </a:spcBef>
              <a:spcAft>
                <a:spcPts val="882"/>
              </a:spcAft>
            </a:pPr>
            <a:r>
              <a:rPr lang="en-US" sz="670" dirty="0">
                <a:latin typeface="Arial" panose="020B0604020202020204" pitchFamily="34" charset="0"/>
                <a:cs typeface="Arial" panose="020B0604020202020204" pitchFamily="34" charset="0"/>
              </a:rPr>
              <a:t>Subhead C: Arial Black 15, Paragraph spacing 3 before, 3 after Body text: Arial 15, Paragraph spacing 6 after. Body text is continuous with charts and tables filling the columns with text using the Body text style and Subheads as needed. Paragraphs automatically leave one space before the following paragraph. </a:t>
            </a:r>
          </a:p>
          <a:p>
            <a:pPr>
              <a:spcBef>
                <a:spcPts val="125"/>
              </a:spcBef>
              <a:spcAft>
                <a:spcPts val="882"/>
              </a:spcAft>
            </a:pPr>
            <a:r>
              <a:rPr lang="en-US" sz="836" b="1" dirty="0">
                <a:solidFill>
                  <a:srgbClr val="E74A21"/>
                </a:solidFill>
                <a:latin typeface="Arial" panose="020B0604020202020204" pitchFamily="34" charset="0"/>
                <a:cs typeface="Arial" panose="020B0604020202020204" pitchFamily="34" charset="0"/>
              </a:rPr>
              <a:t>Subhead B</a:t>
            </a:r>
          </a:p>
          <a:p>
            <a:pPr marL="70032" indent="-70032">
              <a:spcBef>
                <a:spcPts val="125"/>
              </a:spcBef>
              <a:spcAft>
                <a:spcPts val="882"/>
              </a:spcAft>
              <a:buFont typeface="Arial" panose="020B0604020202020204" pitchFamily="34" charset="0"/>
              <a:buChar char="•"/>
            </a:pPr>
            <a:r>
              <a:rPr lang="en-US" sz="670" dirty="0">
                <a:latin typeface="Arial" panose="020B0604020202020204" pitchFamily="34" charset="0"/>
                <a:cs typeface="Arial" panose="020B0604020202020204" pitchFamily="34" charset="0"/>
              </a:rPr>
              <a:t>1st Level Bullet item - </a:t>
            </a:r>
            <a:r>
              <a:rPr lang="en-US" sz="670" dirty="0" err="1">
                <a:latin typeface="Arial" panose="020B0604020202020204" pitchFamily="34" charset="0"/>
                <a:cs typeface="Arial" panose="020B0604020202020204" pitchFamily="34" charset="0"/>
              </a:rPr>
              <a:t>Ehent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pos</a:t>
            </a:r>
            <a:r>
              <a:rPr lang="en-US" sz="670" dirty="0">
                <a:latin typeface="Arial" panose="020B0604020202020204" pitchFamily="34" charset="0"/>
                <a:cs typeface="Arial" panose="020B0604020202020204" pitchFamily="34" charset="0"/>
              </a:rPr>
              <a:t> mod que </a:t>
            </a:r>
            <a:r>
              <a:rPr lang="en-US" sz="670" dirty="0" err="1">
                <a:latin typeface="Arial" panose="020B0604020202020204" pitchFamily="34" charset="0"/>
                <a:cs typeface="Arial" panose="020B0604020202020204" pitchFamily="34" charset="0"/>
              </a:rPr>
              <a:t>omnis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hicate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laccatiuntem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ipsunto</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consequat</a:t>
            </a:r>
            <a:r>
              <a:rPr lang="en-US" sz="670" dirty="0">
                <a:latin typeface="Arial" panose="020B0604020202020204" pitchFamily="34" charset="0"/>
                <a:cs typeface="Arial" panose="020B0604020202020204" pitchFamily="34" charset="0"/>
              </a:rPr>
              <a:t>.</a:t>
            </a:r>
          </a:p>
          <a:p>
            <a:pPr marL="70032" lvl="1" indent="-70032">
              <a:spcBef>
                <a:spcPts val="125"/>
              </a:spcBef>
              <a:spcAft>
                <a:spcPts val="882"/>
              </a:spcAft>
              <a:buFont typeface="Arial" panose="020B0604020202020204" pitchFamily="34" charset="0"/>
              <a:buChar char="•"/>
            </a:pPr>
            <a:r>
              <a:rPr lang="en-US" sz="670" dirty="0">
                <a:latin typeface="Arial" panose="020B0604020202020204" pitchFamily="34" charset="0"/>
                <a:cs typeface="Arial" panose="020B0604020202020204" pitchFamily="34" charset="0"/>
              </a:rPr>
              <a:t>2nd Level Bullet item - Is qui </a:t>
            </a:r>
            <a:r>
              <a:rPr lang="en-US" sz="670" dirty="0" err="1">
                <a:latin typeface="Arial" panose="020B0604020202020204" pitchFamily="34" charset="0"/>
                <a:cs typeface="Arial" panose="020B0604020202020204" pitchFamily="34" charset="0"/>
              </a:rPr>
              <a:t>corrorro</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minusa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eaquatium</a:t>
            </a:r>
            <a:r>
              <a:rPr lang="en-US" sz="670" dirty="0">
                <a:latin typeface="Arial" panose="020B0604020202020204" pitchFamily="34" charset="0"/>
                <a:cs typeface="Arial" panose="020B0604020202020204" pitchFamily="34" charset="0"/>
              </a:rPr>
              <a:t> in </a:t>
            </a:r>
            <a:r>
              <a:rPr lang="en-US" sz="670" dirty="0" err="1">
                <a:latin typeface="Arial" panose="020B0604020202020204" pitchFamily="34" charset="0"/>
                <a:cs typeface="Arial" panose="020B0604020202020204" pitchFamily="34" charset="0"/>
              </a:rPr>
              <a:t>nimi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consequasped</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quisqua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epudit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molestrum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haribus</a:t>
            </a:r>
            <a:r>
              <a:rPr lang="en-US" sz="670" dirty="0">
                <a:latin typeface="Arial" panose="020B0604020202020204" pitchFamily="34" charset="0"/>
                <a:cs typeface="Arial" panose="020B0604020202020204" pitchFamily="34" charset="0"/>
              </a:rPr>
              <a:t> as </a:t>
            </a:r>
            <a:r>
              <a:rPr lang="en-US" sz="670" dirty="0" err="1">
                <a:latin typeface="Arial" panose="020B0604020202020204" pitchFamily="34" charset="0"/>
                <a:cs typeface="Arial" panose="020B0604020202020204" pitchFamily="34" charset="0"/>
              </a:rPr>
              <a:t>dipsum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alis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secea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quia</a:t>
            </a:r>
            <a:r>
              <a:rPr lang="en-US" sz="670" dirty="0">
                <a:latin typeface="Arial" panose="020B0604020202020204" pitchFamily="34" charset="0"/>
                <a:cs typeface="Arial" panose="020B0604020202020204" pitchFamily="34" charset="0"/>
              </a:rPr>
              <a:t> pore ma </a:t>
            </a:r>
            <a:r>
              <a:rPr lang="en-US" sz="670" dirty="0" err="1">
                <a:latin typeface="Arial" panose="020B0604020202020204" pitchFamily="34" charset="0"/>
                <a:cs typeface="Arial" panose="020B0604020202020204" pitchFamily="34" charset="0"/>
              </a:rPr>
              <a:t>quibus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sunt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ditius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sed</a:t>
            </a:r>
            <a:r>
              <a:rPr lang="en-US" sz="670" dirty="0">
                <a:latin typeface="Arial" panose="020B0604020202020204" pitchFamily="34" charset="0"/>
                <a:cs typeface="Arial" panose="020B0604020202020204" pitchFamily="34" charset="0"/>
              </a:rPr>
              <a:t> ma </a:t>
            </a:r>
            <a:r>
              <a:rPr lang="en-US" sz="670" dirty="0" err="1">
                <a:latin typeface="Arial" panose="020B0604020202020204" pitchFamily="34" charset="0"/>
                <a:cs typeface="Arial" panose="020B0604020202020204" pitchFamily="34" charset="0"/>
              </a:rPr>
              <a:t>simpeliatet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exces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aperspe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volupta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nos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atatet</a:t>
            </a:r>
            <a:r>
              <a:rPr lang="en-US" sz="670" dirty="0">
                <a:latin typeface="Arial" panose="020B0604020202020204" pitchFamily="34" charset="0"/>
                <a:cs typeface="Arial" panose="020B0604020202020204" pitchFamily="34" charset="0"/>
              </a:rPr>
              <a:t> quam </a:t>
            </a:r>
            <a:r>
              <a:rPr lang="en-US" sz="670" dirty="0" err="1">
                <a:latin typeface="Arial" panose="020B0604020202020204" pitchFamily="34" charset="0"/>
                <a:cs typeface="Arial" panose="020B0604020202020204" pitchFamily="34" charset="0"/>
              </a:rPr>
              <a:t>eos</a:t>
            </a:r>
            <a:r>
              <a:rPr lang="en-US" sz="670" dirty="0">
                <a:latin typeface="Arial" panose="020B0604020202020204" pitchFamily="34" charset="0"/>
                <a:cs typeface="Arial" panose="020B0604020202020204" pitchFamily="34" charset="0"/>
              </a:rPr>
              <a:t> et </a:t>
            </a:r>
            <a:r>
              <a:rPr lang="en-US" sz="670" dirty="0" err="1">
                <a:latin typeface="Arial" panose="020B0604020202020204" pitchFamily="34" charset="0"/>
                <a:cs typeface="Arial" panose="020B0604020202020204" pitchFamily="34" charset="0"/>
              </a:rPr>
              <a:t>earuptium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eateum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vitibus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nam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vel</a:t>
            </a:r>
            <a:r>
              <a:rPr lang="en-US" sz="670" dirty="0">
                <a:latin typeface="Arial" panose="020B0604020202020204" pitchFamily="34" charset="0"/>
                <a:cs typeface="Arial" panose="020B0604020202020204" pitchFamily="34" charset="0"/>
              </a:rPr>
              <a:t> mi, </a:t>
            </a:r>
            <a:r>
              <a:rPr lang="en-US" sz="670" dirty="0" err="1">
                <a:latin typeface="Arial" panose="020B0604020202020204" pitchFamily="34" charset="0"/>
                <a:cs typeface="Arial" panose="020B0604020202020204" pitchFamily="34" charset="0"/>
              </a:rPr>
              <a:t>sam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volor</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soluptatio</a:t>
            </a:r>
            <a:r>
              <a:rPr lang="en-US" sz="670" dirty="0">
                <a:latin typeface="Arial" panose="020B0604020202020204" pitchFamily="34" charset="0"/>
                <a:cs typeface="Arial" panose="020B0604020202020204" pitchFamily="34" charset="0"/>
              </a:rPr>
              <a:t> mi, </a:t>
            </a:r>
            <a:r>
              <a:rPr lang="en-US" sz="670" dirty="0" err="1">
                <a:latin typeface="Arial" panose="020B0604020202020204" pitchFamily="34" charset="0"/>
                <a:cs typeface="Arial" panose="020B0604020202020204" pitchFamily="34" charset="0"/>
              </a:rPr>
              <a:t>ullandis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apienimusdae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ipsandi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psanimet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occus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mai</a:t>
            </a:r>
            <a:r>
              <a:rPr lang="en-US" sz="670" dirty="0">
                <a:latin typeface="Arial" panose="020B0604020202020204" pitchFamily="34" charset="0"/>
                <a:cs typeface="Arial" panose="020B0604020202020204" pitchFamily="34" charset="0"/>
              </a:rPr>
              <a:t> </a:t>
            </a:r>
            <a:r>
              <a:rPr lang="en-US" sz="670" b="1" dirty="0">
                <a:latin typeface="Arial" panose="020B0604020202020204" pitchFamily="34" charset="0"/>
                <a:cs typeface="Arial" panose="020B0604020202020204" pitchFamily="34" charset="0"/>
              </a:rPr>
              <a:t>(Figure 1)</a:t>
            </a:r>
            <a:r>
              <a:rPr lang="en-US" sz="670" dirty="0">
                <a:latin typeface="Arial" panose="020B0604020202020204" pitchFamily="34" charset="0"/>
                <a:cs typeface="Arial" panose="020B0604020202020204" pitchFamily="34" charset="0"/>
              </a:rPr>
              <a:t>.</a:t>
            </a:r>
            <a:endParaRPr lang="en-US" sz="670" b="1" dirty="0">
              <a:latin typeface="Arial" panose="020B0604020202020204" pitchFamily="34" charset="0"/>
              <a:cs typeface="Arial" panose="020B0604020202020204" pitchFamily="34" charset="0"/>
            </a:endParaRPr>
          </a:p>
          <a:p>
            <a:pPr>
              <a:spcBef>
                <a:spcPts val="250"/>
              </a:spcBef>
              <a:spcAft>
                <a:spcPts val="882"/>
              </a:spcAft>
            </a:pPr>
            <a:r>
              <a:rPr lang="en-US" sz="670" b="1" dirty="0">
                <a:solidFill>
                  <a:prstClr val="black"/>
                </a:solidFill>
                <a:latin typeface="Arial" panose="020B0604020202020204" pitchFamily="34" charset="0"/>
                <a:cs typeface="Arial" panose="020B0604020202020204" pitchFamily="34" charset="0"/>
              </a:rPr>
              <a:t>Figure Title. Arial Black , Paragraph spacing 3 after</a:t>
            </a:r>
          </a:p>
        </p:txBody>
      </p:sp>
      <p:sp>
        <p:nvSpPr>
          <p:cNvPr id="18" name="Rectangle 17"/>
          <p:cNvSpPr/>
          <p:nvPr/>
        </p:nvSpPr>
        <p:spPr>
          <a:xfrm>
            <a:off x="3563978" y="5416111"/>
            <a:ext cx="3050375" cy="180805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713" tIns="0" rIns="74713" bIns="0" rtlCol="0" anchor="ctr"/>
          <a:lstStyle/>
          <a:p>
            <a:pPr>
              <a:spcAft>
                <a:spcPts val="490"/>
              </a:spcAft>
            </a:pPr>
            <a:r>
              <a:rPr lang="en-US" sz="1004" b="1" dirty="0">
                <a:solidFill>
                  <a:sysClr val="windowText" lastClr="000000"/>
                </a:solidFill>
                <a:latin typeface="Arial" panose="020B0604020202020204" pitchFamily="34" charset="0"/>
                <a:cs typeface="Arial" panose="020B0604020202020204" pitchFamily="34" charset="0"/>
              </a:rPr>
              <a:t>Conclusions</a:t>
            </a:r>
          </a:p>
          <a:p>
            <a:pPr marL="68734" indent="-68734">
              <a:spcAft>
                <a:spcPts val="245"/>
              </a:spcAft>
              <a:buFont typeface="Arial" panose="020B0604020202020204" pitchFamily="34" charset="0"/>
              <a:buChar char="•"/>
            </a:pPr>
            <a:r>
              <a:rPr lang="en-US" sz="670" dirty="0">
                <a:solidFill>
                  <a:sysClr val="windowText" lastClr="000000"/>
                </a:solidFill>
                <a:latin typeface="Arial" panose="020B0604020202020204" pitchFamily="34" charset="0"/>
                <a:cs typeface="Arial" panose="020B0604020202020204" pitchFamily="34" charset="0"/>
              </a:rPr>
              <a:t>1st Level Bullet item - </a:t>
            </a:r>
            <a:r>
              <a:rPr lang="en-US" sz="670" dirty="0" err="1">
                <a:solidFill>
                  <a:sysClr val="windowText" lastClr="000000"/>
                </a:solidFill>
                <a:latin typeface="Arial" panose="020B0604020202020204" pitchFamily="34" charset="0"/>
                <a:cs typeface="Arial" panose="020B0604020202020204" pitchFamily="34" charset="0"/>
              </a:rPr>
              <a:t>Vollabo</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reicit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solutaquis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quis</a:t>
            </a:r>
            <a:r>
              <a:rPr lang="en-US" sz="670" dirty="0">
                <a:solidFill>
                  <a:sysClr val="windowText" lastClr="000000"/>
                </a:solidFill>
                <a:latin typeface="Arial" panose="020B0604020202020204" pitchFamily="34" charset="0"/>
                <a:cs typeface="Arial" panose="020B0604020202020204" pitchFamily="34" charset="0"/>
              </a:rPr>
              <a:t> ab idem </a:t>
            </a:r>
            <a:r>
              <a:rPr lang="en-US" sz="670" dirty="0" err="1">
                <a:solidFill>
                  <a:sysClr val="windowText" lastClr="000000"/>
                </a:solidFill>
                <a:latin typeface="Arial" panose="020B0604020202020204" pitchFamily="34" charset="0"/>
                <a:cs typeface="Arial" panose="020B0604020202020204" pitchFamily="34" charset="0"/>
              </a:rPr>
              <a:t>dolorem</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vendit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ut</a:t>
            </a:r>
            <a:r>
              <a:rPr lang="en-US" sz="670" dirty="0">
                <a:solidFill>
                  <a:sysClr val="windowText" lastClr="000000"/>
                </a:solidFill>
                <a:latin typeface="Arial" panose="020B0604020202020204" pitchFamily="34" charset="0"/>
                <a:cs typeface="Arial" panose="020B0604020202020204" pitchFamily="34" charset="0"/>
              </a:rPr>
              <a:t> et que </a:t>
            </a:r>
            <a:r>
              <a:rPr lang="en-US" sz="670" dirty="0" err="1">
                <a:solidFill>
                  <a:sysClr val="windowText" lastClr="000000"/>
                </a:solidFill>
                <a:latin typeface="Arial" panose="020B0604020202020204" pitchFamily="34" charset="0"/>
                <a:cs typeface="Arial" panose="020B0604020202020204" pitchFamily="34" charset="0"/>
              </a:rPr>
              <a:t>laborruptat</a:t>
            </a:r>
            <a:r>
              <a:rPr lang="en-US" sz="670" dirty="0">
                <a:solidFill>
                  <a:sysClr val="windowText" lastClr="000000"/>
                </a:solidFill>
                <a:latin typeface="Arial" panose="020B0604020202020204" pitchFamily="34" charset="0"/>
                <a:cs typeface="Arial" panose="020B0604020202020204" pitchFamily="34" charset="0"/>
              </a:rPr>
              <a:t> re dis </a:t>
            </a:r>
            <a:r>
              <a:rPr lang="en-US" sz="670" dirty="0" err="1">
                <a:solidFill>
                  <a:sysClr val="windowText" lastClr="000000"/>
                </a:solidFill>
                <a:latin typeface="Arial" panose="020B0604020202020204" pitchFamily="34" charset="0"/>
                <a:cs typeface="Arial" panose="020B0604020202020204" pitchFamily="34" charset="0"/>
              </a:rPr>
              <a:t>quosa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volorepedis</a:t>
            </a:r>
            <a:r>
              <a:rPr lang="en-US" sz="670" dirty="0">
                <a:solidFill>
                  <a:sysClr val="windowText" lastClr="000000"/>
                </a:solidFill>
                <a:latin typeface="Arial" panose="020B0604020202020204" pitchFamily="34" charset="0"/>
                <a:cs typeface="Arial" panose="020B0604020202020204" pitchFamily="34" charset="0"/>
              </a:rPr>
              <a:t> non </a:t>
            </a:r>
            <a:r>
              <a:rPr lang="en-US" sz="670" dirty="0" err="1">
                <a:solidFill>
                  <a:sysClr val="windowText" lastClr="000000"/>
                </a:solidFill>
                <a:latin typeface="Arial" panose="020B0604020202020204" pitchFamily="34" charset="0"/>
                <a:cs typeface="Arial" panose="020B0604020202020204" pitchFamily="34" charset="0"/>
              </a:rPr>
              <a:t>poribus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expernat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magnat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veria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ium</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fuga</a:t>
            </a:r>
            <a:r>
              <a:rPr lang="en-US" sz="670" dirty="0">
                <a:solidFill>
                  <a:sysClr val="windowText" lastClr="000000"/>
                </a:solidFill>
                <a:latin typeface="Arial" panose="020B0604020202020204" pitchFamily="34" charset="0"/>
                <a:cs typeface="Arial" panose="020B0604020202020204" pitchFamily="34" charset="0"/>
              </a:rPr>
              <a:t>. </a:t>
            </a:r>
          </a:p>
          <a:p>
            <a:pPr marL="68734" indent="-68734">
              <a:spcAft>
                <a:spcPts val="245"/>
              </a:spcAft>
              <a:buFont typeface="Arial" panose="020B0604020202020204" pitchFamily="34" charset="0"/>
              <a:buChar char="•"/>
            </a:pPr>
            <a:r>
              <a:rPr lang="en-US" sz="670" dirty="0" err="1">
                <a:solidFill>
                  <a:sysClr val="windowText" lastClr="000000"/>
                </a:solidFill>
                <a:latin typeface="Arial" panose="020B0604020202020204" pitchFamily="34" charset="0"/>
                <a:cs typeface="Arial" panose="020B0604020202020204" pitchFamily="34" charset="0"/>
              </a:rPr>
              <a:t>Usa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cus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delenisciis</a:t>
            </a:r>
            <a:r>
              <a:rPr lang="en-US" sz="670" dirty="0">
                <a:solidFill>
                  <a:sysClr val="windowText" lastClr="000000"/>
                </a:solidFill>
                <a:latin typeface="Arial" panose="020B0604020202020204" pitchFamily="34" charset="0"/>
                <a:cs typeface="Arial" panose="020B0604020202020204" pitchFamily="34" charset="0"/>
              </a:rPr>
              <a:t> et </a:t>
            </a:r>
            <a:r>
              <a:rPr lang="en-US" sz="670" dirty="0" err="1">
                <a:solidFill>
                  <a:sysClr val="windowText" lastClr="000000"/>
                </a:solidFill>
                <a:latin typeface="Arial" panose="020B0604020202020204" pitchFamily="34" charset="0"/>
                <a:cs typeface="Arial" panose="020B0604020202020204" pitchFamily="34" charset="0"/>
              </a:rPr>
              <a:t>ommodit</a:t>
            </a:r>
            <a:r>
              <a:rPr lang="en-US" sz="670" dirty="0">
                <a:solidFill>
                  <a:sysClr val="windowText" lastClr="000000"/>
                </a:solidFill>
                <a:latin typeface="Arial" panose="020B0604020202020204" pitchFamily="34" charset="0"/>
                <a:cs typeface="Arial" panose="020B0604020202020204" pitchFamily="34" charset="0"/>
              </a:rPr>
              <a:t> et </a:t>
            </a:r>
            <a:r>
              <a:rPr lang="en-US" sz="670" dirty="0" err="1">
                <a:solidFill>
                  <a:sysClr val="windowText" lastClr="000000"/>
                </a:solidFill>
                <a:latin typeface="Arial" panose="020B0604020202020204" pitchFamily="34" charset="0"/>
                <a:cs typeface="Arial" panose="020B0604020202020204" pitchFamily="34" charset="0"/>
              </a:rPr>
              <a:t>ea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pero</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quosa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volorepedis</a:t>
            </a:r>
            <a:r>
              <a:rPr lang="en-US" sz="670" dirty="0">
                <a:solidFill>
                  <a:sysClr val="windowText" lastClr="000000"/>
                </a:solidFill>
                <a:latin typeface="Arial" panose="020B0604020202020204" pitchFamily="34" charset="0"/>
                <a:cs typeface="Arial" panose="020B0604020202020204" pitchFamily="34" charset="0"/>
              </a:rPr>
              <a:t> non </a:t>
            </a:r>
            <a:br>
              <a:rPr lang="en-US" sz="670" dirty="0">
                <a:solidFill>
                  <a:sysClr val="windowText" lastClr="000000"/>
                </a:solidFill>
                <a:latin typeface="Arial" panose="020B0604020202020204" pitchFamily="34" charset="0"/>
                <a:cs typeface="Arial" panose="020B0604020202020204" pitchFamily="34" charset="0"/>
              </a:rPr>
            </a:br>
            <a:r>
              <a:rPr lang="en-US" sz="670" dirty="0" err="1">
                <a:solidFill>
                  <a:sysClr val="windowText" lastClr="000000"/>
                </a:solidFill>
                <a:latin typeface="Arial" panose="020B0604020202020204" pitchFamily="34" charset="0"/>
                <a:cs typeface="Arial" panose="020B0604020202020204" pitchFamily="34" charset="0"/>
              </a:rPr>
              <a:t>poribus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expernat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magnat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veria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ium</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fuga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Usa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cus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delenisciis</a:t>
            </a:r>
            <a:r>
              <a:rPr lang="en-US" sz="670" dirty="0">
                <a:solidFill>
                  <a:sysClr val="windowText" lastClr="000000"/>
                </a:solidFill>
                <a:latin typeface="Arial" panose="020B0604020202020204" pitchFamily="34" charset="0"/>
                <a:cs typeface="Arial" panose="020B0604020202020204" pitchFamily="34" charset="0"/>
              </a:rPr>
              <a:t> et </a:t>
            </a:r>
            <a:r>
              <a:rPr lang="en-US" sz="670" dirty="0" err="1">
                <a:solidFill>
                  <a:sysClr val="windowText" lastClr="000000"/>
                </a:solidFill>
                <a:latin typeface="Arial" panose="020B0604020202020204" pitchFamily="34" charset="0"/>
                <a:cs typeface="Arial" panose="020B0604020202020204" pitchFamily="34" charset="0"/>
              </a:rPr>
              <a:t>ommodit</a:t>
            </a:r>
            <a:r>
              <a:rPr lang="en-US" sz="670" dirty="0">
                <a:solidFill>
                  <a:sysClr val="windowText" lastClr="000000"/>
                </a:solidFill>
                <a:latin typeface="Arial" panose="020B0604020202020204" pitchFamily="34" charset="0"/>
                <a:cs typeface="Arial" panose="020B0604020202020204" pitchFamily="34" charset="0"/>
              </a:rPr>
              <a:t> </a:t>
            </a:r>
            <a:br>
              <a:rPr lang="en-US" sz="670" dirty="0">
                <a:solidFill>
                  <a:sysClr val="windowText" lastClr="000000"/>
                </a:solidFill>
                <a:latin typeface="Arial" panose="020B0604020202020204" pitchFamily="34" charset="0"/>
                <a:cs typeface="Arial" panose="020B0604020202020204" pitchFamily="34" charset="0"/>
              </a:rPr>
            </a:br>
            <a:r>
              <a:rPr lang="en-US" sz="670" dirty="0">
                <a:solidFill>
                  <a:sysClr val="windowText" lastClr="000000"/>
                </a:solidFill>
                <a:latin typeface="Arial" panose="020B0604020202020204" pitchFamily="34" charset="0"/>
                <a:cs typeface="Arial" panose="020B0604020202020204" pitchFamily="34" charset="0"/>
              </a:rPr>
              <a:t>et </a:t>
            </a:r>
            <a:r>
              <a:rPr lang="en-US" sz="670" dirty="0" err="1">
                <a:solidFill>
                  <a:sysClr val="windowText" lastClr="000000"/>
                </a:solidFill>
                <a:latin typeface="Arial" panose="020B0604020202020204" pitchFamily="34" charset="0"/>
                <a:cs typeface="Arial" panose="020B0604020202020204" pitchFamily="34" charset="0"/>
              </a:rPr>
              <a:t>ea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pero</a:t>
            </a:r>
            <a:r>
              <a:rPr lang="en-US" sz="670" dirty="0">
                <a:solidFill>
                  <a:sysClr val="windowText" lastClr="000000"/>
                </a:solidFill>
                <a:latin typeface="Arial" panose="020B0604020202020204" pitchFamily="34" charset="0"/>
                <a:cs typeface="Arial" panose="020B0604020202020204" pitchFamily="34" charset="0"/>
              </a:rPr>
              <a:t>.</a:t>
            </a:r>
          </a:p>
          <a:p>
            <a:pPr marL="141359" lvl="1" indent="-72625">
              <a:spcAft>
                <a:spcPts val="245"/>
              </a:spcAft>
              <a:buFont typeface="Volta Modern Display 55 Rom" pitchFamily="50" charset="0"/>
              <a:buChar char="−"/>
            </a:pPr>
            <a:r>
              <a:rPr lang="en-US" sz="670" dirty="0">
                <a:solidFill>
                  <a:sysClr val="windowText" lastClr="000000"/>
                </a:solidFill>
                <a:latin typeface="Arial" panose="020B0604020202020204" pitchFamily="34" charset="0"/>
                <a:cs typeface="Arial" panose="020B0604020202020204" pitchFamily="34" charset="0"/>
              </a:rPr>
              <a:t>2nd Level Bullet item - </a:t>
            </a:r>
            <a:r>
              <a:rPr lang="en-US" sz="670" dirty="0" err="1">
                <a:solidFill>
                  <a:sysClr val="windowText" lastClr="000000"/>
                </a:solidFill>
                <a:latin typeface="Arial" panose="020B0604020202020204" pitchFamily="34" charset="0"/>
                <a:cs typeface="Arial" panose="020B0604020202020204" pitchFamily="34" charset="0"/>
              </a:rPr>
              <a:t>Dolorei</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usciduciat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es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adia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pratiis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minullam</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sinis</a:t>
            </a:r>
            <a:r>
              <a:rPr lang="en-US" sz="670" dirty="0">
                <a:solidFill>
                  <a:sysClr val="windowText" lastClr="000000"/>
                </a:solidFill>
                <a:latin typeface="Arial" panose="020B0604020202020204" pitchFamily="34" charset="0"/>
                <a:cs typeface="Arial" panose="020B0604020202020204" pitchFamily="34" charset="0"/>
              </a:rPr>
              <a:t> res </a:t>
            </a:r>
            <a:r>
              <a:rPr lang="en-US" sz="670" dirty="0" err="1">
                <a:solidFill>
                  <a:sysClr val="windowText" lastClr="000000"/>
                </a:solidFill>
                <a:latin typeface="Arial" panose="020B0604020202020204" pitchFamily="34" charset="0"/>
                <a:cs typeface="Arial" panose="020B0604020202020204" pitchFamily="34" charset="0"/>
              </a:rPr>
              <a:t>etur</a:t>
            </a:r>
            <a:r>
              <a:rPr lang="en-US" sz="670" dirty="0">
                <a:solidFill>
                  <a:sysClr val="windowText" lastClr="000000"/>
                </a:solidFill>
                <a:latin typeface="Arial" panose="020B0604020202020204" pitchFamily="34" charset="0"/>
                <a:cs typeface="Arial" panose="020B0604020202020204" pitchFamily="34" charset="0"/>
              </a:rPr>
              <a:t>, qui </a:t>
            </a:r>
            <a:r>
              <a:rPr lang="en-US" sz="670" dirty="0" err="1">
                <a:solidFill>
                  <a:sysClr val="windowText" lastClr="000000"/>
                </a:solidFill>
                <a:latin typeface="Arial" panose="020B0604020202020204" pitchFamily="34" charset="0"/>
                <a:cs typeface="Arial" panose="020B0604020202020204" pitchFamily="34" charset="0"/>
              </a:rPr>
              <a:t>doloraercit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volutem</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vidignimpor</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solente</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eatur</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molorem</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Olorpori</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dolupiderum</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voluptate</a:t>
            </a:r>
            <a:r>
              <a:rPr lang="en-US" sz="670" dirty="0">
                <a:solidFill>
                  <a:sysClr val="windowText" lastClr="000000"/>
                </a:solidFill>
                <a:latin typeface="Arial" panose="020B0604020202020204" pitchFamily="34" charset="0"/>
                <a:cs typeface="Arial" panose="020B0604020202020204" pitchFamily="34" charset="0"/>
              </a:rPr>
              <a:t> consent </a:t>
            </a:r>
            <a:r>
              <a:rPr lang="en-US" sz="670" dirty="0" err="1">
                <a:solidFill>
                  <a:sysClr val="windowText" lastClr="000000"/>
                </a:solidFill>
                <a:latin typeface="Arial" panose="020B0604020202020204" pitchFamily="34" charset="0"/>
                <a:cs typeface="Arial" panose="020B0604020202020204" pitchFamily="34" charset="0"/>
              </a:rPr>
              <a:t>otasper</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estruptis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sapicatum</a:t>
            </a:r>
            <a:r>
              <a:rPr lang="en-US" sz="670" dirty="0">
                <a:solidFill>
                  <a:sysClr val="windowText" lastClr="000000"/>
                </a:solidFill>
                <a:latin typeface="Arial" panose="020B0604020202020204" pitchFamily="34" charset="0"/>
                <a:cs typeface="Arial" panose="020B0604020202020204" pitchFamily="34" charset="0"/>
              </a:rPr>
              <a:t> re </a:t>
            </a:r>
            <a:r>
              <a:rPr lang="en-US" sz="670" dirty="0" err="1">
                <a:solidFill>
                  <a:sysClr val="windowText" lastClr="000000"/>
                </a:solidFill>
                <a:latin typeface="Arial" panose="020B0604020202020204" pitchFamily="34" charset="0"/>
                <a:cs typeface="Arial" panose="020B0604020202020204" pitchFamily="34" charset="0"/>
              </a:rPr>
              <a:t>voluptis</a:t>
            </a:r>
            <a:r>
              <a:rPr lang="en-US" sz="670" dirty="0">
                <a:solidFill>
                  <a:sysClr val="windowText" lastClr="000000"/>
                </a:solidFill>
                <a:latin typeface="Arial" panose="020B0604020202020204" pitchFamily="34" charset="0"/>
                <a:cs typeface="Arial" panose="020B0604020202020204" pitchFamily="34" charset="0"/>
              </a:rPr>
              <a:t>.</a:t>
            </a:r>
          </a:p>
          <a:p>
            <a:pPr marL="68734" indent="-68734">
              <a:spcAft>
                <a:spcPts val="245"/>
              </a:spcAft>
              <a:buFont typeface="Arial" panose="020B0604020202020204" pitchFamily="34" charset="0"/>
              <a:buChar char="•"/>
            </a:pPr>
            <a:r>
              <a:rPr lang="en-US" sz="670" dirty="0">
                <a:solidFill>
                  <a:sysClr val="windowText" lastClr="000000"/>
                </a:solidFill>
                <a:latin typeface="Arial" panose="020B0604020202020204" pitchFamily="34" charset="0"/>
                <a:cs typeface="Arial" panose="020B0604020202020204" pitchFamily="34" charset="0"/>
              </a:rPr>
              <a:t>1st Level Bullet item - </a:t>
            </a:r>
            <a:r>
              <a:rPr lang="en-US" sz="670" dirty="0" err="1">
                <a:solidFill>
                  <a:sysClr val="windowText" lastClr="000000"/>
                </a:solidFill>
                <a:latin typeface="Arial" panose="020B0604020202020204" pitchFamily="34" charset="0"/>
                <a:cs typeface="Arial" panose="020B0604020202020204" pitchFamily="34" charset="0"/>
              </a:rPr>
              <a:t>Vollabo</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reicit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solutaquis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quis</a:t>
            </a:r>
            <a:r>
              <a:rPr lang="en-US" sz="670" dirty="0">
                <a:solidFill>
                  <a:sysClr val="windowText" lastClr="000000"/>
                </a:solidFill>
                <a:latin typeface="Arial" panose="020B0604020202020204" pitchFamily="34" charset="0"/>
                <a:cs typeface="Arial" panose="020B0604020202020204" pitchFamily="34" charset="0"/>
              </a:rPr>
              <a:t> ab idem </a:t>
            </a:r>
            <a:r>
              <a:rPr lang="en-US" sz="670" dirty="0" err="1">
                <a:solidFill>
                  <a:sysClr val="windowText" lastClr="000000"/>
                </a:solidFill>
                <a:latin typeface="Arial" panose="020B0604020202020204" pitchFamily="34" charset="0"/>
                <a:cs typeface="Arial" panose="020B0604020202020204" pitchFamily="34" charset="0"/>
              </a:rPr>
              <a:t>dolorem</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vendit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ut</a:t>
            </a:r>
            <a:r>
              <a:rPr lang="en-US" sz="670" dirty="0">
                <a:solidFill>
                  <a:sysClr val="windowText" lastClr="000000"/>
                </a:solidFill>
                <a:latin typeface="Arial" panose="020B0604020202020204" pitchFamily="34" charset="0"/>
                <a:cs typeface="Arial" panose="020B0604020202020204" pitchFamily="34" charset="0"/>
              </a:rPr>
              <a:t> et que </a:t>
            </a:r>
            <a:r>
              <a:rPr lang="en-US" sz="670" dirty="0" err="1">
                <a:solidFill>
                  <a:sysClr val="windowText" lastClr="000000"/>
                </a:solidFill>
                <a:latin typeface="Arial" panose="020B0604020202020204" pitchFamily="34" charset="0"/>
                <a:cs typeface="Arial" panose="020B0604020202020204" pitchFamily="34" charset="0"/>
              </a:rPr>
              <a:t>laborruptat</a:t>
            </a:r>
            <a:r>
              <a:rPr lang="en-US" sz="670" dirty="0">
                <a:solidFill>
                  <a:sysClr val="windowText" lastClr="000000"/>
                </a:solidFill>
                <a:latin typeface="Arial" panose="020B0604020202020204" pitchFamily="34" charset="0"/>
                <a:cs typeface="Arial" panose="020B0604020202020204" pitchFamily="34" charset="0"/>
              </a:rPr>
              <a:t> re dis </a:t>
            </a:r>
            <a:r>
              <a:rPr lang="en-US" sz="670" dirty="0" err="1">
                <a:solidFill>
                  <a:sysClr val="windowText" lastClr="000000"/>
                </a:solidFill>
                <a:latin typeface="Arial" panose="020B0604020202020204" pitchFamily="34" charset="0"/>
                <a:cs typeface="Arial" panose="020B0604020202020204" pitchFamily="34" charset="0"/>
              </a:rPr>
              <a:t>quosa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volorepedis</a:t>
            </a:r>
            <a:r>
              <a:rPr lang="en-US" sz="670" dirty="0">
                <a:solidFill>
                  <a:sysClr val="windowText" lastClr="000000"/>
                </a:solidFill>
                <a:latin typeface="Arial" panose="020B0604020202020204" pitchFamily="34" charset="0"/>
                <a:cs typeface="Arial" panose="020B0604020202020204" pitchFamily="34" charset="0"/>
              </a:rPr>
              <a:t> non </a:t>
            </a:r>
            <a:r>
              <a:rPr lang="en-US" sz="670" dirty="0" err="1">
                <a:solidFill>
                  <a:sysClr val="windowText" lastClr="000000"/>
                </a:solidFill>
                <a:latin typeface="Arial" panose="020B0604020202020204" pitchFamily="34" charset="0"/>
                <a:cs typeface="Arial" panose="020B0604020202020204" pitchFamily="34" charset="0"/>
              </a:rPr>
              <a:t>poribus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expernat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magnat</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veria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ium</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fuga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Usa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cus</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delenisciis</a:t>
            </a:r>
            <a:r>
              <a:rPr lang="en-US" sz="670" dirty="0">
                <a:solidFill>
                  <a:sysClr val="windowText" lastClr="000000"/>
                </a:solidFill>
                <a:latin typeface="Arial" panose="020B0604020202020204" pitchFamily="34" charset="0"/>
                <a:cs typeface="Arial" panose="020B0604020202020204" pitchFamily="34" charset="0"/>
              </a:rPr>
              <a:t> et </a:t>
            </a:r>
            <a:r>
              <a:rPr lang="en-US" sz="670" dirty="0" err="1">
                <a:solidFill>
                  <a:sysClr val="windowText" lastClr="000000"/>
                </a:solidFill>
                <a:latin typeface="Arial" panose="020B0604020202020204" pitchFamily="34" charset="0"/>
                <a:cs typeface="Arial" panose="020B0604020202020204" pitchFamily="34" charset="0"/>
              </a:rPr>
              <a:t>ommodit</a:t>
            </a:r>
            <a:r>
              <a:rPr lang="en-US" sz="670" dirty="0">
                <a:solidFill>
                  <a:sysClr val="windowText" lastClr="000000"/>
                </a:solidFill>
                <a:latin typeface="Arial" panose="020B0604020202020204" pitchFamily="34" charset="0"/>
                <a:cs typeface="Arial" panose="020B0604020202020204" pitchFamily="34" charset="0"/>
              </a:rPr>
              <a:t> et </a:t>
            </a:r>
            <a:r>
              <a:rPr lang="en-US" sz="670" dirty="0" err="1">
                <a:solidFill>
                  <a:sysClr val="windowText" lastClr="000000"/>
                </a:solidFill>
                <a:latin typeface="Arial" panose="020B0604020202020204" pitchFamily="34" charset="0"/>
                <a:cs typeface="Arial" panose="020B0604020202020204" pitchFamily="34" charset="0"/>
              </a:rPr>
              <a:t>ea</a:t>
            </a:r>
            <a:r>
              <a:rPr lang="en-US" sz="670" dirty="0">
                <a:solidFill>
                  <a:sysClr val="windowText" lastClr="000000"/>
                </a:solidFill>
                <a:latin typeface="Arial" panose="020B0604020202020204" pitchFamily="34" charset="0"/>
                <a:cs typeface="Arial" panose="020B0604020202020204" pitchFamily="34" charset="0"/>
              </a:rPr>
              <a:t> </a:t>
            </a:r>
            <a:r>
              <a:rPr lang="en-US" sz="670" dirty="0" err="1">
                <a:solidFill>
                  <a:sysClr val="windowText" lastClr="000000"/>
                </a:solidFill>
                <a:latin typeface="Arial" panose="020B0604020202020204" pitchFamily="34" charset="0"/>
                <a:cs typeface="Arial" panose="020B0604020202020204" pitchFamily="34" charset="0"/>
              </a:rPr>
              <a:t>pero</a:t>
            </a:r>
            <a:r>
              <a:rPr lang="en-US" sz="670" dirty="0">
                <a:solidFill>
                  <a:sysClr val="windowText" lastClr="000000"/>
                </a:solidFill>
                <a:latin typeface="Arial" panose="020B0604020202020204" pitchFamily="34" charset="0"/>
                <a:cs typeface="Arial" panose="020B0604020202020204" pitchFamily="34" charset="0"/>
              </a:rPr>
              <a:t>.</a:t>
            </a:r>
          </a:p>
        </p:txBody>
      </p:sp>
      <p:sp>
        <p:nvSpPr>
          <p:cNvPr id="19" name="TextBox 18"/>
          <p:cNvSpPr txBox="1"/>
          <p:nvPr/>
        </p:nvSpPr>
        <p:spPr>
          <a:xfrm>
            <a:off x="3518949" y="7649545"/>
            <a:ext cx="3069384" cy="2444965"/>
          </a:xfrm>
          <a:prstGeom prst="rect">
            <a:avLst/>
          </a:prstGeom>
          <a:noFill/>
        </p:spPr>
        <p:txBody>
          <a:bodyPr wrap="square" lIns="0" tIns="0" rIns="0" bIns="0" rtlCol="0">
            <a:spAutoFit/>
          </a:bodyPr>
          <a:lstStyle/>
          <a:p>
            <a:pPr>
              <a:spcBef>
                <a:spcPts val="981"/>
              </a:spcBef>
              <a:spcAft>
                <a:spcPts val="529"/>
              </a:spcAft>
            </a:pPr>
            <a:r>
              <a:rPr lang="en-US" sz="670" b="1" dirty="0">
                <a:latin typeface="Arial" panose="020B0604020202020204" pitchFamily="34" charset="0"/>
                <a:cs typeface="Arial" panose="020B0604020202020204" pitchFamily="34" charset="0"/>
              </a:rPr>
              <a:t>References - Subhead A: Arial </a:t>
            </a:r>
            <a:br>
              <a:rPr lang="en-US" sz="586" b="1" dirty="0">
                <a:latin typeface="Arial" panose="020B0604020202020204" pitchFamily="34" charset="0"/>
                <a:cs typeface="Arial" panose="020B0604020202020204" pitchFamily="34" charset="0"/>
              </a:rPr>
            </a:br>
            <a:r>
              <a:rPr lang="en-US" sz="503" dirty="0">
                <a:solidFill>
                  <a:prstClr val="black"/>
                </a:solidFill>
                <a:latin typeface="Arial" panose="020B0604020202020204" pitchFamily="34" charset="0"/>
                <a:cs typeface="Arial" panose="020B0604020202020204" pitchFamily="34" charset="0"/>
              </a:rPr>
              <a:t>&lt;Last Name of First Author&gt; &lt;Initials of First Author&gt;, et al. </a:t>
            </a:r>
            <a:br>
              <a:rPr lang="en-US" sz="503" dirty="0">
                <a:solidFill>
                  <a:prstClr val="black"/>
                </a:solidFill>
                <a:latin typeface="Arial" panose="020B0604020202020204" pitchFamily="34" charset="0"/>
                <a:cs typeface="Arial" panose="020B0604020202020204" pitchFamily="34" charset="0"/>
              </a:rPr>
            </a:br>
            <a:r>
              <a:rPr lang="en-US" sz="503" i="1" dirty="0">
                <a:solidFill>
                  <a:prstClr val="black"/>
                </a:solidFill>
                <a:latin typeface="Arial" panose="020B0604020202020204" pitchFamily="34" charset="0"/>
                <a:cs typeface="Arial" panose="020B0604020202020204" pitchFamily="34" charset="0"/>
              </a:rPr>
              <a:t>Journal/Conference Short Name</a:t>
            </a:r>
            <a:r>
              <a:rPr lang="en-US" sz="503" dirty="0">
                <a:solidFill>
                  <a:prstClr val="black"/>
                </a:solidFill>
                <a:latin typeface="Arial" panose="020B0604020202020204" pitchFamily="34" charset="0"/>
                <a:cs typeface="Arial" panose="020B0604020202020204" pitchFamily="34" charset="0"/>
              </a:rPr>
              <a:t>. </a:t>
            </a:r>
            <a:r>
              <a:rPr lang="en-US" sz="503" dirty="0" err="1">
                <a:solidFill>
                  <a:prstClr val="black"/>
                </a:solidFill>
                <a:latin typeface="Arial" panose="020B0604020202020204" pitchFamily="34" charset="0"/>
                <a:cs typeface="Arial" panose="020B0604020202020204" pitchFamily="34" charset="0"/>
              </a:rPr>
              <a:t>Year;Vol</a:t>
            </a:r>
            <a:r>
              <a:rPr lang="en-US" sz="503" dirty="0">
                <a:solidFill>
                  <a:prstClr val="black"/>
                </a:solidFill>
                <a:latin typeface="Arial" panose="020B0604020202020204" pitchFamily="34" charset="0"/>
                <a:cs typeface="Arial" panose="020B0604020202020204" pitchFamily="34" charset="0"/>
              </a:rPr>
              <a:t>(Issue):Pg1–Pg2.</a:t>
            </a:r>
          </a:p>
          <a:p>
            <a:pPr marL="93377" indent="-93377">
              <a:spcAft>
                <a:spcPts val="529"/>
              </a:spcAft>
              <a:buFont typeface="+mj-lt"/>
              <a:buAutoNum type="arabicPeriod"/>
            </a:pPr>
            <a:r>
              <a:rPr lang="en-US" sz="503" dirty="0" err="1">
                <a:solidFill>
                  <a:prstClr val="black"/>
                </a:solidFill>
                <a:latin typeface="Arial" panose="020B0604020202020204" pitchFamily="34" charset="0"/>
                <a:cs typeface="Arial" panose="020B0604020202020204" pitchFamily="34" charset="0"/>
              </a:rPr>
              <a:t>Berum</a:t>
            </a:r>
            <a:r>
              <a:rPr lang="en-US" sz="503" dirty="0">
                <a:solidFill>
                  <a:prstClr val="black"/>
                </a:solidFill>
                <a:latin typeface="Arial" panose="020B0604020202020204" pitchFamily="34" charset="0"/>
                <a:cs typeface="Arial" panose="020B0604020202020204" pitchFamily="34" charset="0"/>
              </a:rPr>
              <a:t> VE, et al. </a:t>
            </a:r>
            <a:r>
              <a:rPr lang="en-US" sz="503" i="1" dirty="0" err="1">
                <a:solidFill>
                  <a:prstClr val="black"/>
                </a:solidFill>
                <a:latin typeface="Arial" panose="020B0604020202020204" pitchFamily="34" charset="0"/>
                <a:cs typeface="Arial" panose="020B0604020202020204" pitchFamily="34" charset="0"/>
              </a:rPr>
              <a:t>Inim</a:t>
            </a:r>
            <a:r>
              <a:rPr lang="en-US" sz="503" i="1" dirty="0">
                <a:solidFill>
                  <a:prstClr val="black"/>
                </a:solidFill>
                <a:latin typeface="Arial" panose="020B0604020202020204" pitchFamily="34" charset="0"/>
                <a:cs typeface="Arial" panose="020B0604020202020204" pitchFamily="34" charset="0"/>
              </a:rPr>
              <a:t> </a:t>
            </a:r>
            <a:r>
              <a:rPr lang="en-US" sz="503" i="1" dirty="0" err="1">
                <a:solidFill>
                  <a:prstClr val="black"/>
                </a:solidFill>
                <a:latin typeface="Arial" panose="020B0604020202020204" pitchFamily="34" charset="0"/>
                <a:cs typeface="Arial" panose="020B0604020202020204" pitchFamily="34" charset="0"/>
              </a:rPr>
              <a:t>Velesequat</a:t>
            </a:r>
            <a:r>
              <a:rPr lang="en-US" sz="503" dirty="0">
                <a:solidFill>
                  <a:prstClr val="black"/>
                </a:solidFill>
                <a:latin typeface="Arial" panose="020B0604020202020204" pitchFamily="34" charset="0"/>
                <a:cs typeface="Arial" panose="020B0604020202020204" pitchFamily="34" charset="0"/>
              </a:rPr>
              <a:t>. 2012;29:575–578.</a:t>
            </a:r>
          </a:p>
          <a:p>
            <a:pPr marL="93377" indent="-93377">
              <a:spcAft>
                <a:spcPts val="529"/>
              </a:spcAft>
              <a:buFont typeface="+mj-lt"/>
              <a:buAutoNum type="arabicPeriod"/>
            </a:pPr>
            <a:r>
              <a:rPr lang="en-US" sz="503" dirty="0" err="1">
                <a:solidFill>
                  <a:prstClr val="black"/>
                </a:solidFill>
                <a:latin typeface="Arial" panose="020B0604020202020204" pitchFamily="34" charset="0"/>
                <a:cs typeface="Arial" panose="020B0604020202020204" pitchFamily="34" charset="0"/>
              </a:rPr>
              <a:t>Haribus</a:t>
            </a:r>
            <a:r>
              <a:rPr lang="en-US" sz="503" dirty="0">
                <a:solidFill>
                  <a:prstClr val="black"/>
                </a:solidFill>
                <a:latin typeface="Arial" panose="020B0604020202020204" pitchFamily="34" charset="0"/>
                <a:cs typeface="Arial" panose="020B0604020202020204" pitchFamily="34" charset="0"/>
              </a:rPr>
              <a:t> AN, et al. </a:t>
            </a:r>
            <a:r>
              <a:rPr lang="en-US" sz="503" i="1" dirty="0" err="1">
                <a:solidFill>
                  <a:prstClr val="black"/>
                </a:solidFill>
                <a:latin typeface="Arial" panose="020B0604020202020204" pitchFamily="34" charset="0"/>
                <a:cs typeface="Arial" panose="020B0604020202020204" pitchFamily="34" charset="0"/>
              </a:rPr>
              <a:t>Inim</a:t>
            </a:r>
            <a:r>
              <a:rPr lang="en-US" sz="503" i="1" dirty="0">
                <a:solidFill>
                  <a:prstClr val="black"/>
                </a:solidFill>
                <a:latin typeface="Arial" panose="020B0604020202020204" pitchFamily="34" charset="0"/>
                <a:cs typeface="Arial" panose="020B0604020202020204" pitchFamily="34" charset="0"/>
              </a:rPr>
              <a:t> </a:t>
            </a:r>
            <a:r>
              <a:rPr lang="en-US" sz="503" i="1" dirty="0" err="1">
                <a:solidFill>
                  <a:prstClr val="black"/>
                </a:solidFill>
                <a:latin typeface="Arial" panose="020B0604020202020204" pitchFamily="34" charset="0"/>
                <a:cs typeface="Arial" panose="020B0604020202020204" pitchFamily="34" charset="0"/>
              </a:rPr>
              <a:t>Velesequat</a:t>
            </a:r>
            <a:r>
              <a:rPr lang="en-US" sz="503" dirty="0">
                <a:solidFill>
                  <a:prstClr val="black"/>
                </a:solidFill>
                <a:latin typeface="Arial" panose="020B0604020202020204" pitchFamily="34" charset="0"/>
                <a:cs typeface="Arial" panose="020B0604020202020204" pitchFamily="34" charset="0"/>
              </a:rPr>
              <a:t>. 2011;28:3078–3084.</a:t>
            </a:r>
          </a:p>
          <a:p>
            <a:pPr marL="93377" indent="-93377">
              <a:spcAft>
                <a:spcPts val="529"/>
              </a:spcAft>
              <a:buFont typeface="+mj-lt"/>
              <a:buAutoNum type="arabicPeriod"/>
            </a:pPr>
            <a:r>
              <a:rPr lang="en-US" sz="503" dirty="0" err="1">
                <a:solidFill>
                  <a:prstClr val="black"/>
                </a:solidFill>
                <a:latin typeface="Arial" panose="020B0604020202020204" pitchFamily="34" charset="0"/>
                <a:cs typeface="Arial" panose="020B0604020202020204" pitchFamily="34" charset="0"/>
              </a:rPr>
              <a:t>Consed</a:t>
            </a:r>
            <a:r>
              <a:rPr lang="en-US" sz="503" dirty="0">
                <a:solidFill>
                  <a:prstClr val="black"/>
                </a:solidFill>
                <a:latin typeface="Arial" panose="020B0604020202020204" pitchFamily="34" charset="0"/>
                <a:cs typeface="Arial" panose="020B0604020202020204" pitchFamily="34" charset="0"/>
              </a:rPr>
              <a:t> MA, et al. </a:t>
            </a:r>
            <a:r>
              <a:rPr lang="en-US" sz="503" i="1" dirty="0" err="1">
                <a:solidFill>
                  <a:prstClr val="black"/>
                </a:solidFill>
                <a:latin typeface="Arial" panose="020B0604020202020204" pitchFamily="34" charset="0"/>
                <a:cs typeface="Arial" panose="020B0604020202020204" pitchFamily="34" charset="0"/>
              </a:rPr>
              <a:t>Inim</a:t>
            </a:r>
            <a:r>
              <a:rPr lang="en-US" sz="503" i="1" dirty="0">
                <a:solidFill>
                  <a:prstClr val="black"/>
                </a:solidFill>
                <a:latin typeface="Arial" panose="020B0604020202020204" pitchFamily="34" charset="0"/>
                <a:cs typeface="Arial" panose="020B0604020202020204" pitchFamily="34" charset="0"/>
              </a:rPr>
              <a:t> </a:t>
            </a:r>
            <a:r>
              <a:rPr lang="en-US" sz="503" i="1" dirty="0" err="1">
                <a:solidFill>
                  <a:prstClr val="black"/>
                </a:solidFill>
                <a:latin typeface="Arial" panose="020B0604020202020204" pitchFamily="34" charset="0"/>
                <a:cs typeface="Arial" panose="020B0604020202020204" pitchFamily="34" charset="0"/>
              </a:rPr>
              <a:t>Velesequat</a:t>
            </a:r>
            <a:r>
              <a:rPr lang="en-US" sz="503" dirty="0">
                <a:solidFill>
                  <a:prstClr val="black"/>
                </a:solidFill>
                <a:latin typeface="Arial" panose="020B0604020202020204" pitchFamily="34" charset="0"/>
                <a:cs typeface="Arial" panose="020B0604020202020204" pitchFamily="34" charset="0"/>
              </a:rPr>
              <a:t>. 2012;18:75–79.</a:t>
            </a:r>
          </a:p>
          <a:p>
            <a:pPr marL="93377" indent="-93377">
              <a:spcAft>
                <a:spcPts val="529"/>
              </a:spcAft>
              <a:buFont typeface="+mj-lt"/>
              <a:buAutoNum type="arabicPeriod"/>
            </a:pPr>
            <a:r>
              <a:rPr lang="en-US" sz="503" dirty="0" err="1">
                <a:solidFill>
                  <a:prstClr val="black"/>
                </a:solidFill>
                <a:latin typeface="Arial" panose="020B0604020202020204" pitchFamily="34" charset="0"/>
                <a:cs typeface="Arial" panose="020B0604020202020204" pitchFamily="34" charset="0"/>
              </a:rPr>
              <a:t>Repuda</a:t>
            </a:r>
            <a:r>
              <a:rPr lang="en-US" sz="503" dirty="0">
                <a:solidFill>
                  <a:prstClr val="black"/>
                </a:solidFill>
                <a:latin typeface="Arial" panose="020B0604020202020204" pitchFamily="34" charset="0"/>
                <a:cs typeface="Arial" panose="020B0604020202020204" pitchFamily="34" charset="0"/>
              </a:rPr>
              <a:t> VO, et al. </a:t>
            </a:r>
            <a:r>
              <a:rPr lang="en-US" sz="503" i="1" dirty="0" err="1">
                <a:solidFill>
                  <a:prstClr val="black"/>
                </a:solidFill>
                <a:latin typeface="Arial" panose="020B0604020202020204" pitchFamily="34" charset="0"/>
                <a:cs typeface="Arial" panose="020B0604020202020204" pitchFamily="34" charset="0"/>
              </a:rPr>
              <a:t>Inim</a:t>
            </a:r>
            <a:r>
              <a:rPr lang="en-US" sz="503" i="1" dirty="0">
                <a:solidFill>
                  <a:prstClr val="black"/>
                </a:solidFill>
                <a:latin typeface="Arial" panose="020B0604020202020204" pitchFamily="34" charset="0"/>
                <a:cs typeface="Arial" panose="020B0604020202020204" pitchFamily="34" charset="0"/>
              </a:rPr>
              <a:t> </a:t>
            </a:r>
            <a:r>
              <a:rPr lang="en-US" sz="503" i="1" dirty="0" err="1">
                <a:solidFill>
                  <a:prstClr val="black"/>
                </a:solidFill>
                <a:latin typeface="Arial" panose="020B0604020202020204" pitchFamily="34" charset="0"/>
                <a:cs typeface="Arial" panose="020B0604020202020204" pitchFamily="34" charset="0"/>
              </a:rPr>
              <a:t>Velesequat</a:t>
            </a:r>
            <a:r>
              <a:rPr lang="en-US" sz="503" dirty="0">
                <a:solidFill>
                  <a:prstClr val="black"/>
                </a:solidFill>
                <a:latin typeface="Arial" panose="020B0604020202020204" pitchFamily="34" charset="0"/>
                <a:cs typeface="Arial" panose="020B0604020202020204" pitchFamily="34" charset="0"/>
              </a:rPr>
              <a:t>. 2012;13:25–27.</a:t>
            </a:r>
          </a:p>
          <a:p>
            <a:pPr marL="93377" indent="-93377">
              <a:spcAft>
                <a:spcPts val="529"/>
              </a:spcAft>
              <a:buFont typeface="+mj-lt"/>
              <a:buAutoNum type="arabicPeriod"/>
            </a:pPr>
            <a:r>
              <a:rPr lang="en-US" sz="503" dirty="0" err="1">
                <a:solidFill>
                  <a:prstClr val="black"/>
                </a:solidFill>
                <a:latin typeface="Arial" panose="020B0604020202020204" pitchFamily="34" charset="0"/>
                <a:cs typeface="Arial" panose="020B0604020202020204" pitchFamily="34" charset="0"/>
              </a:rPr>
              <a:t>Haribus</a:t>
            </a:r>
            <a:r>
              <a:rPr lang="en-US" sz="503" dirty="0">
                <a:solidFill>
                  <a:prstClr val="black"/>
                </a:solidFill>
                <a:latin typeface="Arial" panose="020B0604020202020204" pitchFamily="34" charset="0"/>
                <a:cs typeface="Arial" panose="020B0604020202020204" pitchFamily="34" charset="0"/>
              </a:rPr>
              <a:t> AN, et al. </a:t>
            </a:r>
            <a:r>
              <a:rPr lang="en-US" sz="503" i="1" dirty="0" err="1">
                <a:solidFill>
                  <a:prstClr val="black"/>
                </a:solidFill>
                <a:latin typeface="Arial" panose="020B0604020202020204" pitchFamily="34" charset="0"/>
                <a:cs typeface="Arial" panose="020B0604020202020204" pitchFamily="34" charset="0"/>
              </a:rPr>
              <a:t>Inim</a:t>
            </a:r>
            <a:r>
              <a:rPr lang="en-US" sz="503" i="1" dirty="0">
                <a:solidFill>
                  <a:prstClr val="black"/>
                </a:solidFill>
                <a:latin typeface="Arial" panose="020B0604020202020204" pitchFamily="34" charset="0"/>
                <a:cs typeface="Arial" panose="020B0604020202020204" pitchFamily="34" charset="0"/>
              </a:rPr>
              <a:t> </a:t>
            </a:r>
            <a:r>
              <a:rPr lang="en-US" sz="503" i="1" dirty="0" err="1">
                <a:solidFill>
                  <a:prstClr val="black"/>
                </a:solidFill>
                <a:latin typeface="Arial" panose="020B0604020202020204" pitchFamily="34" charset="0"/>
                <a:cs typeface="Arial" panose="020B0604020202020204" pitchFamily="34" charset="0"/>
              </a:rPr>
              <a:t>Velesequat</a:t>
            </a:r>
            <a:r>
              <a:rPr lang="en-US" sz="503" dirty="0">
                <a:solidFill>
                  <a:prstClr val="black"/>
                </a:solidFill>
                <a:latin typeface="Arial" panose="020B0604020202020204" pitchFamily="34" charset="0"/>
                <a:cs typeface="Arial" panose="020B0604020202020204" pitchFamily="34" charset="0"/>
              </a:rPr>
              <a:t>. 2011;28:3078–3084.</a:t>
            </a:r>
          </a:p>
          <a:p>
            <a:pPr marL="93377" indent="-93377">
              <a:spcAft>
                <a:spcPts val="529"/>
              </a:spcAft>
              <a:buFont typeface="+mj-lt"/>
              <a:buAutoNum type="arabicPeriod"/>
            </a:pPr>
            <a:r>
              <a:rPr lang="en-US" sz="503" dirty="0" err="1">
                <a:solidFill>
                  <a:prstClr val="black"/>
                </a:solidFill>
                <a:latin typeface="Arial" panose="020B0604020202020204" pitchFamily="34" charset="0"/>
                <a:cs typeface="Arial" panose="020B0604020202020204" pitchFamily="34" charset="0"/>
              </a:rPr>
              <a:t>Consed</a:t>
            </a:r>
            <a:r>
              <a:rPr lang="en-US" sz="503" dirty="0">
                <a:solidFill>
                  <a:prstClr val="black"/>
                </a:solidFill>
                <a:latin typeface="Arial" panose="020B0604020202020204" pitchFamily="34" charset="0"/>
                <a:cs typeface="Arial" panose="020B0604020202020204" pitchFamily="34" charset="0"/>
              </a:rPr>
              <a:t> MA, et al. </a:t>
            </a:r>
            <a:r>
              <a:rPr lang="en-US" sz="503" i="1" dirty="0" err="1">
                <a:solidFill>
                  <a:prstClr val="black"/>
                </a:solidFill>
                <a:latin typeface="Arial" panose="020B0604020202020204" pitchFamily="34" charset="0"/>
                <a:cs typeface="Arial" panose="020B0604020202020204" pitchFamily="34" charset="0"/>
              </a:rPr>
              <a:t>Inim</a:t>
            </a:r>
            <a:r>
              <a:rPr lang="en-US" sz="503" i="1" dirty="0">
                <a:solidFill>
                  <a:prstClr val="black"/>
                </a:solidFill>
                <a:latin typeface="Arial" panose="020B0604020202020204" pitchFamily="34" charset="0"/>
                <a:cs typeface="Arial" panose="020B0604020202020204" pitchFamily="34" charset="0"/>
              </a:rPr>
              <a:t> </a:t>
            </a:r>
            <a:r>
              <a:rPr lang="en-US" sz="503" i="1" dirty="0" err="1">
                <a:solidFill>
                  <a:prstClr val="black"/>
                </a:solidFill>
                <a:latin typeface="Arial" panose="020B0604020202020204" pitchFamily="34" charset="0"/>
                <a:cs typeface="Arial" panose="020B0604020202020204" pitchFamily="34" charset="0"/>
              </a:rPr>
              <a:t>Velesequat</a:t>
            </a:r>
            <a:r>
              <a:rPr lang="en-US" sz="503" dirty="0">
                <a:solidFill>
                  <a:prstClr val="black"/>
                </a:solidFill>
                <a:latin typeface="Arial" panose="020B0604020202020204" pitchFamily="34" charset="0"/>
                <a:cs typeface="Arial" panose="020B0604020202020204" pitchFamily="34" charset="0"/>
              </a:rPr>
              <a:t>. 2012;18:75–79.</a:t>
            </a:r>
          </a:p>
          <a:p>
            <a:pPr marL="93377" indent="-93377">
              <a:spcAft>
                <a:spcPts val="529"/>
              </a:spcAft>
              <a:buFont typeface="+mj-lt"/>
              <a:buAutoNum type="arabicPeriod"/>
            </a:pPr>
            <a:r>
              <a:rPr lang="en-US" sz="503" dirty="0" err="1">
                <a:solidFill>
                  <a:prstClr val="black"/>
                </a:solidFill>
                <a:latin typeface="Arial" panose="020B0604020202020204" pitchFamily="34" charset="0"/>
                <a:cs typeface="Arial" panose="020B0604020202020204" pitchFamily="34" charset="0"/>
              </a:rPr>
              <a:t>Repuda</a:t>
            </a:r>
            <a:r>
              <a:rPr lang="en-US" sz="503" dirty="0">
                <a:solidFill>
                  <a:prstClr val="black"/>
                </a:solidFill>
                <a:latin typeface="Arial" panose="020B0604020202020204" pitchFamily="34" charset="0"/>
                <a:cs typeface="Arial" panose="020B0604020202020204" pitchFamily="34" charset="0"/>
              </a:rPr>
              <a:t> VO, et al. </a:t>
            </a:r>
            <a:r>
              <a:rPr lang="en-US" sz="503" i="1" dirty="0" err="1">
                <a:solidFill>
                  <a:prstClr val="black"/>
                </a:solidFill>
                <a:latin typeface="Arial" panose="020B0604020202020204" pitchFamily="34" charset="0"/>
                <a:cs typeface="Arial" panose="020B0604020202020204" pitchFamily="34" charset="0"/>
              </a:rPr>
              <a:t>Inim</a:t>
            </a:r>
            <a:r>
              <a:rPr lang="en-US" sz="503" i="1" dirty="0">
                <a:solidFill>
                  <a:prstClr val="black"/>
                </a:solidFill>
                <a:latin typeface="Arial" panose="020B0604020202020204" pitchFamily="34" charset="0"/>
                <a:cs typeface="Arial" panose="020B0604020202020204" pitchFamily="34" charset="0"/>
              </a:rPr>
              <a:t> </a:t>
            </a:r>
            <a:r>
              <a:rPr lang="en-US" sz="503" i="1" dirty="0" err="1">
                <a:solidFill>
                  <a:prstClr val="black"/>
                </a:solidFill>
                <a:latin typeface="Arial" panose="020B0604020202020204" pitchFamily="34" charset="0"/>
                <a:cs typeface="Arial" panose="020B0604020202020204" pitchFamily="34" charset="0"/>
              </a:rPr>
              <a:t>Velesequat</a:t>
            </a:r>
            <a:r>
              <a:rPr lang="en-US" sz="503" dirty="0">
                <a:solidFill>
                  <a:prstClr val="black"/>
                </a:solidFill>
                <a:latin typeface="Arial" panose="020B0604020202020204" pitchFamily="34" charset="0"/>
                <a:cs typeface="Arial" panose="020B0604020202020204" pitchFamily="34" charset="0"/>
              </a:rPr>
              <a:t>. 2012;13:25–27.</a:t>
            </a:r>
          </a:p>
          <a:p>
            <a:pPr>
              <a:spcBef>
                <a:spcPts val="490"/>
              </a:spcBef>
              <a:spcAft>
                <a:spcPts val="529"/>
              </a:spcAft>
            </a:pPr>
            <a:r>
              <a:rPr lang="en-US" sz="670" b="1" dirty="0">
                <a:solidFill>
                  <a:prstClr val="black"/>
                </a:solidFill>
                <a:latin typeface="Arial" panose="020B0604020202020204" pitchFamily="34" charset="0"/>
                <a:cs typeface="Arial" panose="020B0604020202020204" pitchFamily="34" charset="0"/>
              </a:rPr>
              <a:t>Acknowledgements - Subhead A: Arial, Paragraph spacing 8 after</a:t>
            </a:r>
          </a:p>
          <a:p>
            <a:pPr>
              <a:spcAft>
                <a:spcPts val="529"/>
              </a:spcAft>
            </a:pPr>
            <a:r>
              <a:rPr lang="en-US" sz="503" dirty="0">
                <a:solidFill>
                  <a:prstClr val="black"/>
                </a:solidFill>
                <a:latin typeface="Arial" panose="020B0604020202020204" pitchFamily="34" charset="0"/>
                <a:cs typeface="Arial" panose="020B0604020202020204" pitchFamily="34" charset="0"/>
              </a:rPr>
              <a:t>Body text: Arial 12. Body text is continuous with charts and tables inserted near the referenced text.</a:t>
            </a:r>
          </a:p>
          <a:p>
            <a:pPr>
              <a:spcBef>
                <a:spcPts val="490"/>
              </a:spcBef>
              <a:spcAft>
                <a:spcPts val="529"/>
              </a:spcAft>
            </a:pPr>
            <a:r>
              <a:rPr lang="en-US" sz="670" b="1" dirty="0">
                <a:solidFill>
                  <a:prstClr val="black"/>
                </a:solidFill>
                <a:latin typeface="Arial" panose="020B0604020202020204" pitchFamily="34" charset="0"/>
                <a:cs typeface="Arial" panose="020B0604020202020204" pitchFamily="34" charset="0"/>
              </a:rPr>
              <a:t>Disclosures - Subhead A: Arial, Paragraph spacing 8 after</a:t>
            </a:r>
          </a:p>
          <a:p>
            <a:pPr marL="5188">
              <a:spcAft>
                <a:spcPts val="529"/>
              </a:spcAft>
            </a:pPr>
            <a:r>
              <a:rPr lang="en-US" sz="503" dirty="0">
                <a:solidFill>
                  <a:prstClr val="black"/>
                </a:solidFill>
                <a:latin typeface="Arial" panose="020B0604020202020204" pitchFamily="34" charset="0"/>
                <a:cs typeface="Arial" panose="020B0604020202020204" pitchFamily="34" charset="0"/>
              </a:rPr>
              <a:t>Body text: Arial 12. </a:t>
            </a:r>
            <a:r>
              <a:rPr lang="en-US" sz="503" spc="4" dirty="0">
                <a:solidFill>
                  <a:srgbClr val="231F20"/>
                </a:solidFill>
                <a:latin typeface="Arial "/>
                <a:cs typeface="Volta Modern Display 55 Rom"/>
              </a:rPr>
              <a:t>State </a:t>
            </a:r>
            <a:r>
              <a:rPr lang="en-US" sz="503" spc="2" dirty="0">
                <a:solidFill>
                  <a:srgbClr val="231F20"/>
                </a:solidFill>
                <a:latin typeface="Arial "/>
                <a:cs typeface="Volta Modern Display 55 Rom"/>
              </a:rPr>
              <a:t>relevant </a:t>
            </a:r>
            <a:r>
              <a:rPr lang="en-US" sz="503" spc="4" dirty="0">
                <a:solidFill>
                  <a:srgbClr val="231F20"/>
                </a:solidFill>
                <a:latin typeface="Arial "/>
                <a:cs typeface="Volta Modern Display 55 Rom"/>
              </a:rPr>
              <a:t>author disclosures</a:t>
            </a:r>
            <a:r>
              <a:rPr lang="en-US" sz="503" spc="-9" dirty="0">
                <a:solidFill>
                  <a:srgbClr val="231F20"/>
                </a:solidFill>
                <a:latin typeface="Arial "/>
                <a:cs typeface="Volta Modern Display 55 Rom"/>
              </a:rPr>
              <a:t> </a:t>
            </a:r>
            <a:r>
              <a:rPr lang="en-US" sz="503" spc="2" dirty="0">
                <a:solidFill>
                  <a:srgbClr val="231F20"/>
                </a:solidFill>
                <a:latin typeface="Arial "/>
                <a:cs typeface="Volta Modern Display 55 Rom"/>
              </a:rPr>
              <a:t>here. </a:t>
            </a:r>
            <a:r>
              <a:rPr lang="en-US" sz="503" dirty="0">
                <a:solidFill>
                  <a:prstClr val="black"/>
                </a:solidFill>
                <a:latin typeface="Arial" panose="020B0604020202020204" pitchFamily="34" charset="0"/>
                <a:cs typeface="Arial" panose="020B0604020202020204" pitchFamily="34" charset="0"/>
              </a:rPr>
              <a:t>Body text: Arial 12. </a:t>
            </a:r>
            <a:r>
              <a:rPr lang="en-US" sz="503" spc="4" dirty="0">
                <a:solidFill>
                  <a:srgbClr val="231F20"/>
                </a:solidFill>
                <a:latin typeface="Arial "/>
                <a:cs typeface="Volta Modern Display 55 Rom"/>
              </a:rPr>
              <a:t>State </a:t>
            </a:r>
            <a:r>
              <a:rPr lang="en-US" sz="503" spc="2" dirty="0">
                <a:solidFill>
                  <a:srgbClr val="231F20"/>
                </a:solidFill>
                <a:latin typeface="Arial "/>
                <a:cs typeface="Volta Modern Display 55 Rom"/>
              </a:rPr>
              <a:t>relevant </a:t>
            </a:r>
            <a:r>
              <a:rPr lang="en-US" sz="503" spc="4" dirty="0">
                <a:solidFill>
                  <a:srgbClr val="231F20"/>
                </a:solidFill>
                <a:latin typeface="Arial "/>
                <a:cs typeface="Volta Modern Display 55 Rom"/>
              </a:rPr>
              <a:t>author disclosures</a:t>
            </a:r>
            <a:r>
              <a:rPr lang="en-US" sz="503" spc="-9" dirty="0">
                <a:solidFill>
                  <a:srgbClr val="231F20"/>
                </a:solidFill>
                <a:latin typeface="Arial "/>
                <a:cs typeface="Volta Modern Display 55 Rom"/>
              </a:rPr>
              <a:t> </a:t>
            </a:r>
            <a:r>
              <a:rPr lang="en-US" sz="503" spc="2" dirty="0">
                <a:solidFill>
                  <a:srgbClr val="231F20"/>
                </a:solidFill>
                <a:latin typeface="Arial "/>
                <a:cs typeface="Volta Modern Display 55 Rom"/>
              </a:rPr>
              <a:t>here. </a:t>
            </a:r>
            <a:r>
              <a:rPr lang="en-US" sz="503" dirty="0">
                <a:solidFill>
                  <a:prstClr val="black"/>
                </a:solidFill>
                <a:latin typeface="Arial" panose="020B0604020202020204" pitchFamily="34" charset="0"/>
                <a:cs typeface="Arial" panose="020B0604020202020204" pitchFamily="34" charset="0"/>
              </a:rPr>
              <a:t>Body text: Arial 12. </a:t>
            </a:r>
            <a:r>
              <a:rPr lang="en-US" sz="503" spc="4" dirty="0">
                <a:solidFill>
                  <a:srgbClr val="231F20"/>
                </a:solidFill>
                <a:latin typeface="Arial "/>
                <a:cs typeface="Volta Modern Display 55 Rom"/>
              </a:rPr>
              <a:t>State </a:t>
            </a:r>
            <a:r>
              <a:rPr lang="en-US" sz="503" spc="2" dirty="0">
                <a:solidFill>
                  <a:srgbClr val="231F20"/>
                </a:solidFill>
                <a:latin typeface="Arial "/>
                <a:cs typeface="Volta Modern Display 55 Rom"/>
              </a:rPr>
              <a:t>relevant </a:t>
            </a:r>
            <a:r>
              <a:rPr lang="en-US" sz="503" spc="4" dirty="0">
                <a:solidFill>
                  <a:srgbClr val="231F20"/>
                </a:solidFill>
                <a:latin typeface="Arial "/>
                <a:cs typeface="Volta Modern Display 55 Rom"/>
              </a:rPr>
              <a:t>author disclosures</a:t>
            </a:r>
            <a:r>
              <a:rPr lang="en-US" sz="503" spc="-9" dirty="0">
                <a:solidFill>
                  <a:srgbClr val="231F20"/>
                </a:solidFill>
                <a:latin typeface="Arial "/>
                <a:cs typeface="Volta Modern Display 55 Rom"/>
              </a:rPr>
              <a:t> </a:t>
            </a:r>
            <a:r>
              <a:rPr lang="en-US" sz="503" spc="2" dirty="0">
                <a:solidFill>
                  <a:srgbClr val="231F20"/>
                </a:solidFill>
                <a:latin typeface="Arial "/>
                <a:cs typeface="Volta Modern Display 55 Rom"/>
              </a:rPr>
              <a:t>here. This study was sponsored by [insert name of appropriate Novartis Business</a:t>
            </a:r>
          </a:p>
          <a:p>
            <a:pPr marL="5188">
              <a:spcBef>
                <a:spcPts val="245"/>
              </a:spcBef>
              <a:spcAft>
                <a:spcPts val="529"/>
              </a:spcAft>
            </a:pPr>
            <a:r>
              <a:rPr lang="en-US" sz="670" b="1" spc="2" dirty="0">
                <a:solidFill>
                  <a:srgbClr val="231F20"/>
                </a:solidFill>
                <a:latin typeface="Arial "/>
                <a:cs typeface="Volta Modern Display 55 Rom"/>
              </a:rPr>
              <a:t>Poster presented at [insert name of appropriate congress, location, </a:t>
            </a:r>
            <a:br>
              <a:rPr lang="en-US" sz="670" b="1" spc="2" dirty="0">
                <a:solidFill>
                  <a:srgbClr val="231F20"/>
                </a:solidFill>
                <a:latin typeface="Arial "/>
                <a:cs typeface="Volta Modern Display 55 Rom"/>
              </a:rPr>
            </a:br>
            <a:r>
              <a:rPr lang="en-US" sz="670" b="1" spc="2" dirty="0">
                <a:solidFill>
                  <a:srgbClr val="231F20"/>
                </a:solidFill>
                <a:latin typeface="Arial "/>
                <a:cs typeface="Volta Modern Display 55 Rom"/>
              </a:rPr>
              <a:t>and date]</a:t>
            </a:r>
            <a:endParaRPr lang="en-US" sz="586" dirty="0">
              <a:solidFill>
                <a:srgbClr val="0460A9"/>
              </a:solidFill>
              <a:latin typeface="Arial" panose="020B0604020202020204" pitchFamily="34" charset="0"/>
              <a:cs typeface="Arial" panose="020B0604020202020204" pitchFamily="34" charset="0"/>
            </a:endParaRPr>
          </a:p>
        </p:txBody>
      </p:sp>
      <p:sp>
        <p:nvSpPr>
          <p:cNvPr id="23" name="TextBox 22"/>
          <p:cNvSpPr txBox="1"/>
          <p:nvPr/>
        </p:nvSpPr>
        <p:spPr>
          <a:xfrm>
            <a:off x="5993093" y="11465156"/>
            <a:ext cx="617695" cy="239160"/>
          </a:xfrm>
          <a:prstGeom prst="rect">
            <a:avLst/>
          </a:prstGeom>
          <a:solidFill>
            <a:schemeClr val="bg1">
              <a:lumMod val="95000"/>
            </a:schemeClr>
          </a:solidFill>
        </p:spPr>
        <p:txBody>
          <a:bodyPr wrap="square" rtlCol="0" anchor="ctr" anchorCtr="0">
            <a:noAutofit/>
          </a:bodyPr>
          <a:lstStyle/>
          <a:p>
            <a:pPr marL="5189" algn="ctr" defTabSz="373569"/>
            <a:r>
              <a:rPr lang="en-US" sz="572" b="1" spc="4" dirty="0">
                <a:solidFill>
                  <a:srgbClr val="231F20"/>
                </a:solidFill>
                <a:latin typeface="Volta Modern Display 75 Bld"/>
                <a:cs typeface="Volta Modern Display 75 Bld"/>
              </a:rPr>
              <a:t>Study</a:t>
            </a:r>
            <a:r>
              <a:rPr lang="en-US" sz="572" b="1" spc="-32" dirty="0">
                <a:solidFill>
                  <a:srgbClr val="231F20"/>
                </a:solidFill>
                <a:latin typeface="Volta Modern Display 75 Bld"/>
                <a:cs typeface="Volta Modern Display 75 Bld"/>
              </a:rPr>
              <a:t> </a:t>
            </a:r>
            <a:r>
              <a:rPr lang="en-US" sz="572" b="1" spc="7" dirty="0">
                <a:solidFill>
                  <a:srgbClr val="231F20"/>
                </a:solidFill>
                <a:latin typeface="Volta Modern Display 75 Bld"/>
                <a:cs typeface="Volta Modern Display 75 Bld"/>
              </a:rPr>
              <a:t>Logo</a:t>
            </a:r>
            <a:endParaRPr lang="en-US" sz="572" dirty="0">
              <a:solidFill>
                <a:prstClr val="black"/>
              </a:solidFill>
              <a:latin typeface="Volta Modern Display 75 Bld"/>
              <a:cs typeface="Volta Modern Display 75 Bld"/>
            </a:endParaRPr>
          </a:p>
        </p:txBody>
      </p:sp>
      <p:sp>
        <p:nvSpPr>
          <p:cNvPr id="24" name="TextBox 23"/>
          <p:cNvSpPr txBox="1"/>
          <p:nvPr/>
        </p:nvSpPr>
        <p:spPr>
          <a:xfrm>
            <a:off x="247210" y="7649540"/>
            <a:ext cx="3050375" cy="103105"/>
          </a:xfrm>
          <a:prstGeom prst="rect">
            <a:avLst/>
          </a:prstGeom>
          <a:noFill/>
        </p:spPr>
        <p:txBody>
          <a:bodyPr wrap="square" lIns="0" tIns="0" rIns="0" bIns="0" rtlCol="0">
            <a:spAutoFit/>
          </a:bodyPr>
          <a:lstStyle/>
          <a:p>
            <a:pPr>
              <a:spcBef>
                <a:spcPts val="490"/>
              </a:spcBef>
              <a:spcAft>
                <a:spcPts val="122"/>
              </a:spcAft>
            </a:pPr>
            <a:r>
              <a:rPr lang="en-US" sz="670" b="1" dirty="0">
                <a:solidFill>
                  <a:prstClr val="black"/>
                </a:solidFill>
                <a:latin typeface="Arial" panose="020B0604020202020204" pitchFamily="34" charset="0"/>
                <a:cs typeface="Arial" panose="020B0604020202020204" pitchFamily="34" charset="0"/>
              </a:rPr>
              <a:t>Table Title. Arial Black, Paragraph spacing 3 after</a:t>
            </a:r>
            <a:endParaRPr lang="en-US" sz="670" dirty="0">
              <a:solidFill>
                <a:prstClr val="black"/>
              </a:solidFill>
              <a:latin typeface="Arial" panose="020B0604020202020204" pitchFamily="34" charset="0"/>
              <a:cs typeface="Arial" panose="020B0604020202020204" pitchFamily="34" charset="0"/>
            </a:endParaRPr>
          </a:p>
        </p:txBody>
      </p:sp>
      <p:graphicFrame>
        <p:nvGraphicFramePr>
          <p:cNvPr id="25" name="object 70"/>
          <p:cNvGraphicFramePr>
            <a:graphicFrameLocks noGrp="1"/>
          </p:cNvGraphicFramePr>
          <p:nvPr>
            <p:extLst>
              <p:ext uri="{D42A27DB-BD31-4B8C-83A1-F6EECF244321}">
                <p14:modId xmlns:p14="http://schemas.microsoft.com/office/powerpoint/2010/main" val="1717310657"/>
              </p:ext>
            </p:extLst>
          </p:nvPr>
        </p:nvGraphicFramePr>
        <p:xfrm>
          <a:off x="247213" y="7752685"/>
          <a:ext cx="3069384" cy="1067235"/>
        </p:xfrm>
        <a:graphic>
          <a:graphicData uri="http://schemas.openxmlformats.org/drawingml/2006/table">
            <a:tbl>
              <a:tblPr firstRow="1" bandRow="1"/>
              <a:tblGrid>
                <a:gridCol w="1023128">
                  <a:extLst>
                    <a:ext uri="{9D8B030D-6E8A-4147-A177-3AD203B41FA5}">
                      <a16:colId xmlns:a16="http://schemas.microsoft.com/office/drawing/2014/main" val="20000"/>
                    </a:ext>
                  </a:extLst>
                </a:gridCol>
                <a:gridCol w="1023128">
                  <a:extLst>
                    <a:ext uri="{9D8B030D-6E8A-4147-A177-3AD203B41FA5}">
                      <a16:colId xmlns:a16="http://schemas.microsoft.com/office/drawing/2014/main" val="20001"/>
                    </a:ext>
                  </a:extLst>
                </a:gridCol>
                <a:gridCol w="1023128">
                  <a:extLst>
                    <a:ext uri="{9D8B030D-6E8A-4147-A177-3AD203B41FA5}">
                      <a16:colId xmlns:a16="http://schemas.microsoft.com/office/drawing/2014/main" val="20002"/>
                    </a:ext>
                  </a:extLst>
                </a:gridCol>
              </a:tblGrid>
              <a:tr h="215259">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0" algn="l" defTabSz="2133570" rtl="0" eaLnBrk="1" latinLnBrk="0" hangingPunct="1">
                        <a:lnSpc>
                          <a:spcPts val="825"/>
                        </a:lnSpc>
                        <a:spcBef>
                          <a:spcPts val="425"/>
                        </a:spcBef>
                      </a:pPr>
                      <a:r>
                        <a:rPr lang="en-US" sz="700" b="1" kern="1200" spc="10" dirty="0">
                          <a:solidFill>
                            <a:srgbClr val="E74A21"/>
                          </a:solidFill>
                          <a:latin typeface="Arial "/>
                          <a:ea typeface="+mn-ea"/>
                          <a:cs typeface="Volta Modern Display 75 Bld"/>
                        </a:rPr>
                        <a:t>Year</a:t>
                      </a:r>
                      <a:endParaRPr sz="700" b="1" kern="1200" spc="10" dirty="0">
                        <a:solidFill>
                          <a:srgbClr val="E74A21"/>
                        </a:solidFill>
                        <a:latin typeface="Arial "/>
                        <a:ea typeface="+mn-ea"/>
                        <a:cs typeface="Volta Modern Display 75 Bld"/>
                      </a:endParaRPr>
                    </a:p>
                  </a:txBody>
                  <a:tcPr marL="0" marR="0" marT="18029" marB="18029" anchor="ctr">
                    <a:lnL>
                      <a:noFill/>
                    </a:lnL>
                    <a:lnR>
                      <a:noFill/>
                    </a:lnR>
                    <a:lnT w="63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0" algn="ctr" defTabSz="2133570" rtl="0" eaLnBrk="1" latinLnBrk="0" hangingPunct="1">
                        <a:lnSpc>
                          <a:spcPts val="825"/>
                        </a:lnSpc>
                      </a:pPr>
                      <a:r>
                        <a:rPr lang="en-US" sz="700" b="1" kern="1200" spc="10" dirty="0">
                          <a:solidFill>
                            <a:srgbClr val="E74A21"/>
                          </a:solidFill>
                          <a:latin typeface="Arial "/>
                          <a:ea typeface="+mn-ea"/>
                          <a:cs typeface="Volta Modern Display 75 Bld"/>
                        </a:rPr>
                        <a:t>Measurement</a:t>
                      </a:r>
                      <a:endParaRPr sz="700" b="1" kern="1200" spc="10" dirty="0">
                        <a:solidFill>
                          <a:srgbClr val="E74A21"/>
                        </a:solidFill>
                        <a:latin typeface="Arial "/>
                        <a:ea typeface="+mn-ea"/>
                        <a:cs typeface="Volta Modern Display 75 Bld"/>
                      </a:endParaRPr>
                    </a:p>
                  </a:txBody>
                  <a:tcPr marL="0" marR="0" marT="18029" marB="18029" anchor="ctr">
                    <a:lnL>
                      <a:noFill/>
                    </a:lnL>
                    <a:lnR>
                      <a:noFill/>
                    </a:lnR>
                    <a:lnT w="63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0" algn="ctr" defTabSz="2133570" rtl="0" eaLnBrk="1" latinLnBrk="0" hangingPunct="1">
                        <a:lnSpc>
                          <a:spcPts val="825"/>
                        </a:lnSpc>
                      </a:pPr>
                      <a:r>
                        <a:rPr lang="en-US" sz="700" b="1" kern="1200" spc="10" dirty="0">
                          <a:solidFill>
                            <a:srgbClr val="E74A21"/>
                          </a:solidFill>
                          <a:latin typeface="Arial "/>
                          <a:ea typeface="+mn-ea"/>
                          <a:cs typeface="Volta Modern Display 75 Bld"/>
                        </a:rPr>
                        <a:t>Value</a:t>
                      </a:r>
                    </a:p>
                  </a:txBody>
                  <a:tcPr marL="0" marR="0" marT="18029" marB="18029" anchor="ctr">
                    <a:lnL>
                      <a:noFill/>
                    </a:lnL>
                    <a:lnR>
                      <a:noFill/>
                    </a:lnR>
                    <a:lnT w="63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70145">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700" spc="10" dirty="0">
                          <a:solidFill>
                            <a:srgbClr val="231F20"/>
                          </a:solidFill>
                          <a:latin typeface="Arial "/>
                          <a:cs typeface="Volta Modern Display 55 Rom"/>
                        </a:rPr>
                        <a:t>2012</a:t>
                      </a:r>
                      <a:endParaRPr sz="700" dirty="0">
                        <a:latin typeface="Arial "/>
                        <a:cs typeface="Volta Modern Display 55 Rom"/>
                      </a:endParaRPr>
                    </a:p>
                  </a:txBody>
                  <a:tcPr marL="0" marR="0" marT="34218" marB="0">
                    <a:lnL>
                      <a:noFill/>
                    </a:lnL>
                    <a:lnR w="6204">
                      <a:noFill/>
                      <a:prstDash val="solid"/>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700" spc="20" baseline="0" dirty="0">
                          <a:solidFill>
                            <a:srgbClr val="231F20"/>
                          </a:solidFill>
                          <a:latin typeface="Arial "/>
                          <a:cs typeface="Volta Modern Display 55 Rom"/>
                        </a:rPr>
                        <a:t>Text</a:t>
                      </a:r>
                      <a:endParaRPr sz="700" baseline="0" dirty="0">
                        <a:latin typeface="Arial "/>
                        <a:cs typeface="Volta Modern Display 55 Rom"/>
                      </a:endParaRPr>
                    </a:p>
                  </a:txBody>
                  <a:tcPr marL="0" marR="0" marT="34218" marB="0">
                    <a:lnL w="6204">
                      <a:noFill/>
                      <a:prstDash val="solid"/>
                    </a:lnL>
                    <a:lnR w="6204">
                      <a:noFill/>
                      <a:prstDash val="solid"/>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700" spc="20" dirty="0">
                          <a:solidFill>
                            <a:srgbClr val="231F20"/>
                          </a:solidFill>
                          <a:latin typeface="Arial "/>
                          <a:cs typeface="Volta Modern Display 55 Rom"/>
                        </a:rPr>
                        <a:t>000</a:t>
                      </a:r>
                      <a:endParaRPr lang="en-US" sz="700" dirty="0">
                        <a:latin typeface="Arial "/>
                        <a:cs typeface="Volta Modern Display 55 Rom"/>
                      </a:endParaRPr>
                    </a:p>
                  </a:txBody>
                  <a:tcPr marL="0" marR="0" marT="34218" marB="0">
                    <a:lnL w="6204">
                      <a:noFill/>
                      <a:prstDash val="solid"/>
                    </a:lnL>
                    <a:lnR>
                      <a:noFill/>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170145">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700" spc="10" dirty="0">
                          <a:solidFill>
                            <a:srgbClr val="231F20"/>
                          </a:solidFill>
                          <a:latin typeface="Arial "/>
                          <a:cs typeface="Volta Modern Display 55 Rom"/>
                        </a:rPr>
                        <a:t>2013</a:t>
                      </a:r>
                      <a:endParaRPr lang="en-US" sz="700" dirty="0">
                        <a:latin typeface="Arial "/>
                        <a:cs typeface="Volta Modern Display 55 Rom"/>
                      </a:endParaRPr>
                    </a:p>
                  </a:txBody>
                  <a:tcPr marL="0" marR="0" marT="34218"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700" spc="20" baseline="0" dirty="0">
                          <a:solidFill>
                            <a:srgbClr val="231F20"/>
                          </a:solidFill>
                          <a:latin typeface="Arial "/>
                          <a:cs typeface="Volta Modern Display 55 Rom"/>
                        </a:rPr>
                        <a:t>Text</a:t>
                      </a:r>
                      <a:endParaRPr lang="en-US" sz="700" baseline="0" dirty="0">
                        <a:latin typeface="Arial "/>
                        <a:cs typeface="Volta Modern Display 55 Rom"/>
                      </a:endParaRPr>
                    </a:p>
                  </a:txBody>
                  <a:tcPr marL="0" marR="0" marT="34218"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700" spc="20" dirty="0">
                          <a:solidFill>
                            <a:srgbClr val="231F20"/>
                          </a:solidFill>
                          <a:latin typeface="Arial "/>
                          <a:cs typeface="Volta Modern Display 55 Rom"/>
                        </a:rPr>
                        <a:t>000</a:t>
                      </a:r>
                      <a:endParaRPr lang="en-US" sz="700" dirty="0">
                        <a:latin typeface="Arial "/>
                        <a:cs typeface="Volta Modern Display 55 Rom"/>
                      </a:endParaRPr>
                    </a:p>
                  </a:txBody>
                  <a:tcPr marL="0" marR="0" marT="34218"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170145">
                <a:tc>
                  <a:txBody>
                    <a:bodyPr/>
                    <a:lstStyle/>
                    <a:p>
                      <a:pPr marL="17145">
                        <a:lnSpc>
                          <a:spcPct val="100000"/>
                        </a:lnSpc>
                        <a:spcBef>
                          <a:spcPts val="409"/>
                        </a:spcBef>
                      </a:pPr>
                      <a:r>
                        <a:rPr lang="en-US" sz="700" spc="10" dirty="0">
                          <a:solidFill>
                            <a:srgbClr val="231F20"/>
                          </a:solidFill>
                          <a:latin typeface="Arial "/>
                          <a:cs typeface="Volta Modern Display 55 Rom"/>
                        </a:rPr>
                        <a:t>2014</a:t>
                      </a:r>
                      <a:endParaRPr lang="en-US" sz="700" dirty="0">
                        <a:latin typeface="Arial "/>
                        <a:cs typeface="Volta Modern Display 55 Rom"/>
                      </a:endParaRPr>
                    </a:p>
                  </a:txBody>
                  <a:tcPr marL="0" marR="0" marT="34218"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700" spc="20" baseline="0" dirty="0">
                          <a:solidFill>
                            <a:srgbClr val="231F20"/>
                          </a:solidFill>
                          <a:latin typeface="Arial "/>
                          <a:cs typeface="Volta Modern Display 55 Rom"/>
                        </a:rPr>
                        <a:t>Text</a:t>
                      </a:r>
                      <a:endParaRPr sz="700" baseline="0" dirty="0">
                        <a:latin typeface="Arial "/>
                        <a:cs typeface="Volta Modern Display 55 Rom"/>
                      </a:endParaRPr>
                    </a:p>
                  </a:txBody>
                  <a:tcPr marL="0" marR="0" marT="34218"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700" spc="20" baseline="0" dirty="0">
                          <a:solidFill>
                            <a:srgbClr val="231F20"/>
                          </a:solidFill>
                          <a:latin typeface="Arial "/>
                          <a:cs typeface="Volta Modern Display 55 Rom"/>
                        </a:rPr>
                        <a:t>Text</a:t>
                      </a:r>
                      <a:endParaRPr sz="700" baseline="0" dirty="0">
                        <a:latin typeface="Arial "/>
                        <a:cs typeface="Volta Modern Display 55 Rom"/>
                      </a:endParaRPr>
                    </a:p>
                  </a:txBody>
                  <a:tcPr marL="0" marR="0" marT="34218"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191550734"/>
                  </a:ext>
                </a:extLst>
              </a:tr>
              <a:tr h="170145">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700" dirty="0">
                          <a:latin typeface="Arial "/>
                          <a:cs typeface="Volta Modern Display 55 Rom"/>
                        </a:rPr>
                        <a:t>2015</a:t>
                      </a:r>
                    </a:p>
                  </a:txBody>
                  <a:tcPr marL="0" marR="0" marT="34218"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700" spc="20" baseline="0" dirty="0">
                          <a:solidFill>
                            <a:srgbClr val="231F20"/>
                          </a:solidFill>
                          <a:latin typeface="Arial "/>
                          <a:cs typeface="Volta Modern Display 55 Rom"/>
                        </a:rPr>
                        <a:t>Text</a:t>
                      </a:r>
                      <a:endParaRPr lang="en-US" sz="700" baseline="0" dirty="0">
                        <a:latin typeface="Arial "/>
                        <a:cs typeface="Volta Modern Display 55 Rom"/>
                      </a:endParaRPr>
                    </a:p>
                  </a:txBody>
                  <a:tcPr marL="0" marR="0" marT="34218"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700" spc="20" baseline="0" dirty="0">
                          <a:solidFill>
                            <a:srgbClr val="231F20"/>
                          </a:solidFill>
                          <a:latin typeface="Arial "/>
                          <a:cs typeface="Volta Modern Display 55 Rom"/>
                        </a:rPr>
                        <a:t>Text</a:t>
                      </a:r>
                      <a:endParaRPr lang="en-US" sz="700" baseline="0" dirty="0">
                        <a:latin typeface="Arial "/>
                        <a:cs typeface="Volta Modern Display 55 Rom"/>
                      </a:endParaRPr>
                    </a:p>
                  </a:txBody>
                  <a:tcPr marL="0" marR="0" marT="34218"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676258587"/>
                  </a:ext>
                </a:extLst>
              </a:tr>
              <a:tr h="171396">
                <a:tc gridSpan="3">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500" spc="10" dirty="0">
                          <a:solidFill>
                            <a:srgbClr val="231F20"/>
                          </a:solidFill>
                          <a:latin typeface="Arial "/>
                          <a:cs typeface="Volta Modern Display 55 Rom"/>
                        </a:rPr>
                        <a:t>Footer text</a:t>
                      </a:r>
                      <a:endParaRPr lang="en-US" sz="500" dirty="0">
                        <a:latin typeface="Arial "/>
                        <a:cs typeface="Volta Modern Display 55 Rom"/>
                      </a:endParaRPr>
                    </a:p>
                  </a:txBody>
                  <a:tcPr marL="0" marR="0" marT="34218"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endParaRPr lang="en-US" sz="3200" baseline="0" dirty="0">
                        <a:latin typeface="Arial "/>
                        <a:cs typeface="Volta Modern Display 55 Rom"/>
                      </a:endParaRPr>
                    </a:p>
                  </a:txBody>
                  <a:tcPr marL="0" marR="0" marT="163588"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endParaRPr lang="en-US" sz="3200" dirty="0">
                        <a:latin typeface="Arial "/>
                        <a:cs typeface="Volta Modern Display 55 Rom"/>
                      </a:endParaRPr>
                    </a:p>
                  </a:txBody>
                  <a:tcPr marL="0" marR="0" marT="163588"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bl>
          </a:graphicData>
        </a:graphic>
      </p:graphicFrame>
      <p:sp>
        <p:nvSpPr>
          <p:cNvPr id="31" name="TextBox 30"/>
          <p:cNvSpPr txBox="1"/>
          <p:nvPr/>
        </p:nvSpPr>
        <p:spPr>
          <a:xfrm>
            <a:off x="3537956" y="1940042"/>
            <a:ext cx="3050375" cy="3453831"/>
          </a:xfrm>
          <a:prstGeom prst="rect">
            <a:avLst/>
          </a:prstGeom>
          <a:noFill/>
        </p:spPr>
        <p:txBody>
          <a:bodyPr wrap="square" lIns="0" tIns="0" rIns="0" bIns="0" rtlCol="0">
            <a:spAutoFit/>
          </a:bodyPr>
          <a:lstStyle/>
          <a:p>
            <a:pPr>
              <a:spcBef>
                <a:spcPts val="125"/>
              </a:spcBef>
              <a:spcAft>
                <a:spcPts val="882"/>
              </a:spcAft>
            </a:pPr>
            <a:r>
              <a:rPr lang="en-US" sz="1129" b="1" dirty="0">
                <a:latin typeface="Arial" panose="020B0604020202020204" pitchFamily="34" charset="0"/>
                <a:cs typeface="Arial" panose="020B0604020202020204" pitchFamily="34" charset="0"/>
              </a:rPr>
              <a:t>Subhead A: Arial Bold</a:t>
            </a:r>
          </a:p>
          <a:p>
            <a:pPr>
              <a:spcBef>
                <a:spcPts val="125"/>
              </a:spcBef>
              <a:spcAft>
                <a:spcPts val="882"/>
              </a:spcAft>
            </a:pPr>
            <a:r>
              <a:rPr lang="en-US" sz="836" b="1" dirty="0">
                <a:solidFill>
                  <a:srgbClr val="E74A21"/>
                </a:solidFill>
                <a:latin typeface="Arial" panose="020B0604020202020204" pitchFamily="34" charset="0"/>
                <a:cs typeface="Arial" panose="020B0604020202020204" pitchFamily="34" charset="0"/>
              </a:rPr>
              <a:t>Subhead B: Arial Bold</a:t>
            </a:r>
          </a:p>
          <a:p>
            <a:pPr>
              <a:spcBef>
                <a:spcPts val="125"/>
              </a:spcBef>
              <a:spcAft>
                <a:spcPts val="882"/>
              </a:spcAft>
            </a:pPr>
            <a:r>
              <a:rPr lang="en-US" sz="753" b="1" dirty="0">
                <a:latin typeface="Arial" panose="020B0604020202020204" pitchFamily="34" charset="0"/>
                <a:cs typeface="Arial" panose="020B0604020202020204" pitchFamily="34" charset="0"/>
              </a:rPr>
              <a:t>Subhead C: Arial Bold</a:t>
            </a:r>
          </a:p>
          <a:p>
            <a:pPr marL="95637" indent="-95637">
              <a:spcBef>
                <a:spcPts val="125"/>
              </a:spcBef>
              <a:spcAft>
                <a:spcPts val="882"/>
              </a:spcAft>
              <a:buFont typeface="Arial" panose="020B0604020202020204" pitchFamily="34" charset="0"/>
              <a:buChar char="•"/>
            </a:pPr>
            <a:r>
              <a:rPr lang="en-US" sz="670" dirty="0">
                <a:latin typeface="Arial" panose="020B0604020202020204" pitchFamily="34" charset="0"/>
                <a:cs typeface="Arial" panose="020B0604020202020204" pitchFamily="34" charset="0"/>
              </a:rPr>
              <a:t>Subhead C: Arial Black 15, Paragraph spacing 3 before, 3 after Body text: Arial 15, Paragraph spacing 6 after. Body text is continuous with charts and tables filling the columns with text using the Body text style and Subheads as needed. Paragraphs automatically leave one space before the following paragraph. </a:t>
            </a:r>
          </a:p>
          <a:p>
            <a:pPr>
              <a:spcBef>
                <a:spcPts val="125"/>
              </a:spcBef>
              <a:spcAft>
                <a:spcPts val="882"/>
              </a:spcAft>
            </a:pPr>
            <a:r>
              <a:rPr lang="en-US" sz="836" b="1" dirty="0">
                <a:solidFill>
                  <a:srgbClr val="E74A21"/>
                </a:solidFill>
                <a:latin typeface="Arial" panose="020B0604020202020204" pitchFamily="34" charset="0"/>
                <a:cs typeface="Arial" panose="020B0604020202020204" pitchFamily="34" charset="0"/>
              </a:rPr>
              <a:t>Subhead B</a:t>
            </a:r>
          </a:p>
          <a:p>
            <a:pPr marL="70032" indent="-70032">
              <a:spcBef>
                <a:spcPts val="125"/>
              </a:spcBef>
              <a:spcAft>
                <a:spcPts val="882"/>
              </a:spcAft>
              <a:buFont typeface="Arial" panose="020B0604020202020204" pitchFamily="34" charset="0"/>
              <a:buChar char="•"/>
            </a:pPr>
            <a:r>
              <a:rPr lang="en-US" sz="670" dirty="0">
                <a:latin typeface="Arial" panose="020B0604020202020204" pitchFamily="34" charset="0"/>
                <a:cs typeface="Arial" panose="020B0604020202020204" pitchFamily="34" charset="0"/>
              </a:rPr>
              <a:t>1st Level Bullet item - </a:t>
            </a:r>
            <a:r>
              <a:rPr lang="en-US" sz="670" dirty="0" err="1">
                <a:latin typeface="Arial" panose="020B0604020202020204" pitchFamily="34" charset="0"/>
                <a:cs typeface="Arial" panose="020B0604020202020204" pitchFamily="34" charset="0"/>
              </a:rPr>
              <a:t>Ehent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pos</a:t>
            </a:r>
            <a:r>
              <a:rPr lang="en-US" sz="670" dirty="0">
                <a:latin typeface="Arial" panose="020B0604020202020204" pitchFamily="34" charset="0"/>
                <a:cs typeface="Arial" panose="020B0604020202020204" pitchFamily="34" charset="0"/>
              </a:rPr>
              <a:t> mod que </a:t>
            </a:r>
            <a:r>
              <a:rPr lang="en-US" sz="670" dirty="0" err="1">
                <a:latin typeface="Arial" panose="020B0604020202020204" pitchFamily="34" charset="0"/>
                <a:cs typeface="Arial" panose="020B0604020202020204" pitchFamily="34" charset="0"/>
              </a:rPr>
              <a:t>omnis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hicate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laccatiuntem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ipsunto</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consequat</a:t>
            </a:r>
            <a:r>
              <a:rPr lang="en-US" sz="670" dirty="0">
                <a:latin typeface="Arial" panose="020B0604020202020204" pitchFamily="34" charset="0"/>
                <a:cs typeface="Arial" panose="020B0604020202020204" pitchFamily="34" charset="0"/>
              </a:rPr>
              <a:t>.</a:t>
            </a:r>
          </a:p>
          <a:p>
            <a:pPr marL="180652" lvl="2" indent="-95637">
              <a:spcBef>
                <a:spcPts val="125"/>
              </a:spcBef>
              <a:spcAft>
                <a:spcPts val="882"/>
              </a:spcAft>
              <a:buFont typeface="Arial" panose="020B0604020202020204" pitchFamily="34" charset="0"/>
              <a:buChar char="−"/>
            </a:pPr>
            <a:r>
              <a:rPr lang="en-US" sz="670" dirty="0">
                <a:latin typeface="Arial" panose="020B0604020202020204" pitchFamily="34" charset="0"/>
                <a:cs typeface="Arial" panose="020B0604020202020204" pitchFamily="34" charset="0"/>
              </a:rPr>
              <a:t>2nd Level Bullet item - Is qui </a:t>
            </a:r>
            <a:r>
              <a:rPr lang="en-US" sz="670" dirty="0" err="1">
                <a:latin typeface="Arial" panose="020B0604020202020204" pitchFamily="34" charset="0"/>
                <a:cs typeface="Arial" panose="020B0604020202020204" pitchFamily="34" charset="0"/>
              </a:rPr>
              <a:t>corrorro</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minusa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eaquatium</a:t>
            </a:r>
            <a:r>
              <a:rPr lang="en-US" sz="670" dirty="0">
                <a:latin typeface="Arial" panose="020B0604020202020204" pitchFamily="34" charset="0"/>
                <a:cs typeface="Arial" panose="020B0604020202020204" pitchFamily="34" charset="0"/>
              </a:rPr>
              <a:t> in </a:t>
            </a:r>
            <a:r>
              <a:rPr lang="en-US" sz="670" dirty="0" err="1">
                <a:latin typeface="Arial" panose="020B0604020202020204" pitchFamily="34" charset="0"/>
                <a:cs typeface="Arial" panose="020B0604020202020204" pitchFamily="34" charset="0"/>
              </a:rPr>
              <a:t>nimi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consequasped</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quisqua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epudit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molestrum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haribus</a:t>
            </a:r>
            <a:r>
              <a:rPr lang="en-US" sz="670" dirty="0">
                <a:latin typeface="Arial" panose="020B0604020202020204" pitchFamily="34" charset="0"/>
                <a:cs typeface="Arial" panose="020B0604020202020204" pitchFamily="34" charset="0"/>
              </a:rPr>
              <a:t> as </a:t>
            </a:r>
            <a:r>
              <a:rPr lang="en-US" sz="670" dirty="0" err="1">
                <a:latin typeface="Arial" panose="020B0604020202020204" pitchFamily="34" charset="0"/>
                <a:cs typeface="Arial" panose="020B0604020202020204" pitchFamily="34" charset="0"/>
              </a:rPr>
              <a:t>dipsum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alis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secea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quia</a:t>
            </a:r>
            <a:r>
              <a:rPr lang="en-US" sz="670" dirty="0">
                <a:latin typeface="Arial" panose="020B0604020202020204" pitchFamily="34" charset="0"/>
                <a:cs typeface="Arial" panose="020B0604020202020204" pitchFamily="34" charset="0"/>
              </a:rPr>
              <a:t> pore ma </a:t>
            </a:r>
            <a:r>
              <a:rPr lang="en-US" sz="670" dirty="0" err="1">
                <a:latin typeface="Arial" panose="020B0604020202020204" pitchFamily="34" charset="0"/>
                <a:cs typeface="Arial" panose="020B0604020202020204" pitchFamily="34" charset="0"/>
              </a:rPr>
              <a:t>quibus</a:t>
            </a:r>
            <a:r>
              <a:rPr lang="en-US" sz="670" dirty="0">
                <a:latin typeface="Arial" panose="020B0604020202020204" pitchFamily="34" charset="0"/>
                <a:cs typeface="Arial" panose="020B0604020202020204" pitchFamily="34" charset="0"/>
              </a:rPr>
              <a:t> a  </a:t>
            </a:r>
            <a:r>
              <a:rPr lang="en-US" sz="670" dirty="0" err="1">
                <a:latin typeface="Arial" panose="020B0604020202020204" pitchFamily="34" charset="0"/>
                <a:cs typeface="Arial" panose="020B0604020202020204" pitchFamily="34" charset="0"/>
              </a:rPr>
              <a:t>dolupiendi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te</a:t>
            </a:r>
            <a:r>
              <a:rPr lang="en-US" sz="670" dirty="0">
                <a:latin typeface="Arial" panose="020B0604020202020204" pitchFamily="34" charset="0"/>
                <a:cs typeface="Arial" panose="020B0604020202020204" pitchFamily="34" charset="0"/>
              </a:rPr>
              <a:t> </a:t>
            </a:r>
          </a:p>
          <a:p>
            <a:pPr marL="180652" lvl="2" indent="-95637">
              <a:spcBef>
                <a:spcPts val="125"/>
              </a:spcBef>
              <a:spcAft>
                <a:spcPts val="882"/>
              </a:spcAft>
              <a:buFont typeface="Arial" panose="020B0604020202020204" pitchFamily="34" charset="0"/>
              <a:buChar char="−"/>
            </a:pPr>
            <a:r>
              <a:rPr lang="en-US" sz="670" dirty="0">
                <a:latin typeface="Arial" panose="020B0604020202020204" pitchFamily="34" charset="0"/>
                <a:cs typeface="Arial" panose="020B0604020202020204" pitchFamily="34" charset="0"/>
              </a:rPr>
              <a:t>Nis </a:t>
            </a:r>
            <a:r>
              <a:rPr lang="en-US" sz="670" dirty="0" err="1">
                <a:latin typeface="Arial" panose="020B0604020202020204" pitchFamily="34" charset="0"/>
                <a:cs typeface="Arial" panose="020B0604020202020204" pitchFamily="34" charset="0"/>
              </a:rPr>
              <a:t>aut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hici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officium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inveliq</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uiatiis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est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aborerum</a:t>
            </a:r>
            <a:r>
              <a:rPr lang="en-US" sz="670" dirty="0">
                <a:latin typeface="Arial" panose="020B0604020202020204" pitchFamily="34" charset="0"/>
                <a:cs typeface="Arial" panose="020B0604020202020204" pitchFamily="34" charset="0"/>
              </a:rPr>
              <a:t> que </a:t>
            </a:r>
            <a:r>
              <a:rPr lang="en-US" sz="670" dirty="0" err="1">
                <a:latin typeface="Arial" panose="020B0604020202020204" pitchFamily="34" charset="0"/>
                <a:cs typeface="Arial" panose="020B0604020202020204" pitchFamily="34" charset="0"/>
              </a:rPr>
              <a:t>corescimi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sunt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ditius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sed</a:t>
            </a:r>
            <a:r>
              <a:rPr lang="en-US" sz="670" dirty="0">
                <a:latin typeface="Arial" panose="020B0604020202020204" pitchFamily="34" charset="0"/>
                <a:cs typeface="Arial" panose="020B0604020202020204" pitchFamily="34" charset="0"/>
              </a:rPr>
              <a:t> ma </a:t>
            </a:r>
            <a:r>
              <a:rPr lang="en-US" sz="670" dirty="0" err="1">
                <a:latin typeface="Arial" panose="020B0604020202020204" pitchFamily="34" charset="0"/>
                <a:cs typeface="Arial" panose="020B0604020202020204" pitchFamily="34" charset="0"/>
              </a:rPr>
              <a:t>simpeliatet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exces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aperspe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volupta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nos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atatet</a:t>
            </a:r>
            <a:r>
              <a:rPr lang="en-US" sz="670" dirty="0">
                <a:latin typeface="Arial" panose="020B0604020202020204" pitchFamily="34" charset="0"/>
                <a:cs typeface="Arial" panose="020B0604020202020204" pitchFamily="34" charset="0"/>
              </a:rPr>
              <a:t> quam </a:t>
            </a:r>
            <a:r>
              <a:rPr lang="en-US" sz="670" dirty="0" err="1">
                <a:latin typeface="Arial" panose="020B0604020202020204" pitchFamily="34" charset="0"/>
                <a:cs typeface="Arial" panose="020B0604020202020204" pitchFamily="34" charset="0"/>
              </a:rPr>
              <a:t>eos</a:t>
            </a:r>
            <a:r>
              <a:rPr lang="en-US" sz="670" dirty="0">
                <a:latin typeface="Arial" panose="020B0604020202020204" pitchFamily="34" charset="0"/>
                <a:cs typeface="Arial" panose="020B0604020202020204" pitchFamily="34" charset="0"/>
              </a:rPr>
              <a:t> et </a:t>
            </a:r>
            <a:r>
              <a:rPr lang="en-US" sz="670" dirty="0" err="1">
                <a:latin typeface="Arial" panose="020B0604020202020204" pitchFamily="34" charset="0"/>
                <a:cs typeface="Arial" panose="020B0604020202020204" pitchFamily="34" charset="0"/>
              </a:rPr>
              <a:t>earuptium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eateum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vitibus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nam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vel</a:t>
            </a:r>
            <a:r>
              <a:rPr lang="en-US" sz="670" dirty="0">
                <a:latin typeface="Arial" panose="020B0604020202020204" pitchFamily="34" charset="0"/>
                <a:cs typeface="Arial" panose="020B0604020202020204" pitchFamily="34" charset="0"/>
              </a:rPr>
              <a:t> mi, </a:t>
            </a:r>
            <a:r>
              <a:rPr lang="en-US" sz="670" dirty="0" err="1">
                <a:latin typeface="Arial" panose="020B0604020202020204" pitchFamily="34" charset="0"/>
                <a:cs typeface="Arial" panose="020B0604020202020204" pitchFamily="34" charset="0"/>
              </a:rPr>
              <a:t>sam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volor</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soluptatio</a:t>
            </a:r>
            <a:r>
              <a:rPr lang="en-US" sz="670" dirty="0">
                <a:latin typeface="Arial" panose="020B0604020202020204" pitchFamily="34" charset="0"/>
                <a:cs typeface="Arial" panose="020B0604020202020204" pitchFamily="34" charset="0"/>
              </a:rPr>
              <a:t> mi, </a:t>
            </a:r>
            <a:r>
              <a:rPr lang="en-US" sz="670" dirty="0" err="1">
                <a:latin typeface="Arial" panose="020B0604020202020204" pitchFamily="34" charset="0"/>
                <a:cs typeface="Arial" panose="020B0604020202020204" pitchFamily="34" charset="0"/>
              </a:rPr>
              <a:t>ullandis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apienimusdae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ipsandi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psanimet</a:t>
            </a:r>
            <a:r>
              <a:rPr lang="en-US" sz="670" dirty="0">
                <a:latin typeface="Arial" panose="020B0604020202020204" pitchFamily="34" charset="0"/>
                <a:cs typeface="Arial" panose="020B0604020202020204" pitchFamily="34" charset="0"/>
              </a:rPr>
              <a:t>.</a:t>
            </a:r>
          </a:p>
          <a:p>
            <a:pPr marL="180652" lvl="2" indent="-95637">
              <a:spcBef>
                <a:spcPts val="125"/>
              </a:spcBef>
              <a:spcAft>
                <a:spcPts val="882"/>
              </a:spcAft>
              <a:buFont typeface="Arial" panose="020B0604020202020204" pitchFamily="34" charset="0"/>
              <a:buChar char="•"/>
            </a:pPr>
            <a:r>
              <a:rPr lang="en-US" sz="670" dirty="0">
                <a:latin typeface="Arial" panose="020B0604020202020204" pitchFamily="34" charset="0"/>
                <a:cs typeface="Arial" panose="020B0604020202020204" pitchFamily="34" charset="0"/>
              </a:rPr>
              <a:t>1st Level Bullet item - </a:t>
            </a:r>
            <a:r>
              <a:rPr lang="en-US" sz="670" dirty="0" err="1">
                <a:latin typeface="Arial" panose="020B0604020202020204" pitchFamily="34" charset="0"/>
                <a:cs typeface="Arial" panose="020B0604020202020204" pitchFamily="34" charset="0"/>
              </a:rPr>
              <a:t>Ehent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pos</a:t>
            </a:r>
            <a:r>
              <a:rPr lang="en-US" sz="670" dirty="0">
                <a:latin typeface="Arial" panose="020B0604020202020204" pitchFamily="34" charset="0"/>
                <a:cs typeface="Arial" panose="020B0604020202020204" pitchFamily="34" charset="0"/>
              </a:rPr>
              <a:t> mod que </a:t>
            </a:r>
            <a:r>
              <a:rPr lang="en-US" sz="670" dirty="0" err="1">
                <a:latin typeface="Arial" panose="020B0604020202020204" pitchFamily="34" charset="0"/>
                <a:cs typeface="Arial" panose="020B0604020202020204" pitchFamily="34" charset="0"/>
              </a:rPr>
              <a:t>omnis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hicate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laccatiuntem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ipsunto</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consequat</a:t>
            </a:r>
            <a:r>
              <a:rPr lang="en-US" sz="670" dirty="0">
                <a:latin typeface="Arial" panose="020B0604020202020204" pitchFamily="34" charset="0"/>
                <a:cs typeface="Arial" panose="020B0604020202020204" pitchFamily="34" charset="0"/>
              </a:rPr>
              <a:t>.</a:t>
            </a:r>
          </a:p>
          <a:p>
            <a:pPr marL="180652" lvl="2" indent="-95637">
              <a:spcBef>
                <a:spcPts val="125"/>
              </a:spcBef>
              <a:spcAft>
                <a:spcPts val="250"/>
              </a:spcAft>
              <a:buFont typeface="Arial" panose="020B0604020202020204" pitchFamily="34" charset="0"/>
              <a:buChar char="−"/>
            </a:pPr>
            <a:endParaRPr lang="en-US" sz="670" b="1" dirty="0">
              <a:latin typeface="Arial" panose="020B0604020202020204" pitchFamily="34" charset="0"/>
              <a:cs typeface="Arial" panose="020B0604020202020204" pitchFamily="34" charset="0"/>
            </a:endParaRPr>
          </a:p>
        </p:txBody>
      </p:sp>
      <p:sp>
        <p:nvSpPr>
          <p:cNvPr id="33" name="TextBox 32"/>
          <p:cNvSpPr txBox="1"/>
          <p:nvPr/>
        </p:nvSpPr>
        <p:spPr>
          <a:xfrm>
            <a:off x="247210" y="9106853"/>
            <a:ext cx="3050375" cy="2553584"/>
          </a:xfrm>
          <a:prstGeom prst="rect">
            <a:avLst/>
          </a:prstGeom>
          <a:noFill/>
        </p:spPr>
        <p:txBody>
          <a:bodyPr wrap="square" lIns="0" tIns="0" rIns="0" bIns="0" rtlCol="0">
            <a:spAutoFit/>
          </a:bodyPr>
          <a:lstStyle/>
          <a:p>
            <a:pPr>
              <a:spcBef>
                <a:spcPts val="125"/>
              </a:spcBef>
              <a:spcAft>
                <a:spcPts val="882"/>
              </a:spcAft>
            </a:pPr>
            <a:r>
              <a:rPr lang="en-US" sz="1129" b="1" dirty="0">
                <a:latin typeface="Arial" panose="020B0604020202020204" pitchFamily="34" charset="0"/>
                <a:cs typeface="Arial" panose="020B0604020202020204" pitchFamily="34" charset="0"/>
              </a:rPr>
              <a:t>Subhead A</a:t>
            </a:r>
          </a:p>
          <a:p>
            <a:pPr>
              <a:spcBef>
                <a:spcPts val="125"/>
              </a:spcBef>
              <a:spcAft>
                <a:spcPts val="882"/>
              </a:spcAft>
            </a:pPr>
            <a:r>
              <a:rPr lang="en-US" sz="836" b="1" dirty="0">
                <a:solidFill>
                  <a:srgbClr val="E74A21"/>
                </a:solidFill>
                <a:latin typeface="Arial" panose="020B0604020202020204" pitchFamily="34" charset="0"/>
                <a:cs typeface="Arial" panose="020B0604020202020204" pitchFamily="34" charset="0"/>
              </a:rPr>
              <a:t>Subhead B</a:t>
            </a:r>
          </a:p>
          <a:p>
            <a:pPr>
              <a:spcBef>
                <a:spcPts val="125"/>
              </a:spcBef>
              <a:spcAft>
                <a:spcPts val="882"/>
              </a:spcAft>
            </a:pPr>
            <a:r>
              <a:rPr lang="en-US" sz="753" b="1" dirty="0">
                <a:latin typeface="Arial" panose="020B0604020202020204" pitchFamily="34" charset="0"/>
                <a:cs typeface="Arial" panose="020B0604020202020204" pitchFamily="34" charset="0"/>
              </a:rPr>
              <a:t>Subhead C: Arial Bold</a:t>
            </a:r>
          </a:p>
          <a:p>
            <a:pPr>
              <a:spcBef>
                <a:spcPts val="125"/>
              </a:spcBef>
              <a:spcAft>
                <a:spcPts val="882"/>
              </a:spcAft>
            </a:pPr>
            <a:r>
              <a:rPr lang="en-US" sz="670" dirty="0">
                <a:latin typeface="Arial" panose="020B0604020202020204" pitchFamily="34" charset="0"/>
                <a:cs typeface="Arial" panose="020B0604020202020204" pitchFamily="34" charset="0"/>
              </a:rPr>
              <a:t>Subhead C: Arial Black 15, Paragraph spacing 3 before, 3 after Body text: Arial 15, Paragraph spacing 6 after. Body text is continuous with charts and tables filling the columns with text using the Body text style and Subheads as needed. Paragraphs automatically leave one space before the following paragraph. </a:t>
            </a:r>
          </a:p>
          <a:p>
            <a:pPr>
              <a:spcBef>
                <a:spcPts val="125"/>
              </a:spcBef>
              <a:spcAft>
                <a:spcPts val="882"/>
              </a:spcAft>
            </a:pPr>
            <a:r>
              <a:rPr lang="en-US" sz="836" b="1" dirty="0">
                <a:solidFill>
                  <a:srgbClr val="E74A21"/>
                </a:solidFill>
                <a:latin typeface="Arial" panose="020B0604020202020204" pitchFamily="34" charset="0"/>
                <a:cs typeface="Arial" panose="020B0604020202020204" pitchFamily="34" charset="0"/>
              </a:rPr>
              <a:t>Subhead B</a:t>
            </a:r>
          </a:p>
          <a:p>
            <a:pPr marL="70032" indent="-70032">
              <a:spcBef>
                <a:spcPts val="125"/>
              </a:spcBef>
              <a:spcAft>
                <a:spcPts val="882"/>
              </a:spcAft>
              <a:buFont typeface="Arial" panose="020B0604020202020204" pitchFamily="34" charset="0"/>
              <a:buChar char="•"/>
            </a:pPr>
            <a:r>
              <a:rPr lang="en-US" sz="670" dirty="0">
                <a:latin typeface="Arial" panose="020B0604020202020204" pitchFamily="34" charset="0"/>
                <a:cs typeface="Arial" panose="020B0604020202020204" pitchFamily="34" charset="0"/>
              </a:rPr>
              <a:t>1st Level Bullet item - </a:t>
            </a:r>
            <a:r>
              <a:rPr lang="en-US" sz="670" dirty="0" err="1">
                <a:latin typeface="Arial" panose="020B0604020202020204" pitchFamily="34" charset="0"/>
                <a:cs typeface="Arial" panose="020B0604020202020204" pitchFamily="34" charset="0"/>
              </a:rPr>
              <a:t>Ehent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pos</a:t>
            </a:r>
            <a:r>
              <a:rPr lang="en-US" sz="670" dirty="0">
                <a:latin typeface="Arial" panose="020B0604020202020204" pitchFamily="34" charset="0"/>
                <a:cs typeface="Arial" panose="020B0604020202020204" pitchFamily="34" charset="0"/>
              </a:rPr>
              <a:t> mod que </a:t>
            </a:r>
            <a:r>
              <a:rPr lang="en-US" sz="670" dirty="0" err="1">
                <a:latin typeface="Arial" panose="020B0604020202020204" pitchFamily="34" charset="0"/>
                <a:cs typeface="Arial" panose="020B0604020202020204" pitchFamily="34" charset="0"/>
              </a:rPr>
              <a:t>omnis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hicate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laccatiuntem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ipsunto</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consequat</a:t>
            </a:r>
            <a:r>
              <a:rPr lang="en-US" sz="670" dirty="0">
                <a:latin typeface="Arial" panose="020B0604020202020204" pitchFamily="34" charset="0"/>
                <a:cs typeface="Arial" panose="020B0604020202020204" pitchFamily="34" charset="0"/>
              </a:rPr>
              <a:t>.</a:t>
            </a:r>
          </a:p>
          <a:p>
            <a:pPr marL="70032" lvl="1" indent="-70032">
              <a:spcBef>
                <a:spcPts val="125"/>
              </a:spcBef>
              <a:spcAft>
                <a:spcPts val="882"/>
              </a:spcAft>
              <a:buFont typeface="Arial" panose="020B0604020202020204" pitchFamily="34" charset="0"/>
              <a:buChar char="•"/>
            </a:pPr>
            <a:r>
              <a:rPr lang="en-US" sz="670" dirty="0">
                <a:latin typeface="Arial" panose="020B0604020202020204" pitchFamily="34" charset="0"/>
                <a:cs typeface="Arial" panose="020B0604020202020204" pitchFamily="34" charset="0"/>
              </a:rPr>
              <a:t>2nd Level Bullet item - Is qui </a:t>
            </a:r>
            <a:r>
              <a:rPr lang="en-US" sz="670" dirty="0" err="1">
                <a:latin typeface="Arial" panose="020B0604020202020204" pitchFamily="34" charset="0"/>
                <a:cs typeface="Arial" panose="020B0604020202020204" pitchFamily="34" charset="0"/>
              </a:rPr>
              <a:t>corrorro</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minusa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eaquatium</a:t>
            </a:r>
            <a:r>
              <a:rPr lang="en-US" sz="670" dirty="0">
                <a:latin typeface="Arial" panose="020B0604020202020204" pitchFamily="34" charset="0"/>
                <a:cs typeface="Arial" panose="020B0604020202020204" pitchFamily="34" charset="0"/>
              </a:rPr>
              <a:t> in </a:t>
            </a:r>
            <a:r>
              <a:rPr lang="en-US" sz="670" dirty="0" err="1">
                <a:latin typeface="Arial" panose="020B0604020202020204" pitchFamily="34" charset="0"/>
                <a:cs typeface="Arial" panose="020B0604020202020204" pitchFamily="34" charset="0"/>
              </a:rPr>
              <a:t>nimi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consequasped</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quisqua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epudit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molestrum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haribus</a:t>
            </a:r>
            <a:r>
              <a:rPr lang="en-US" sz="670" dirty="0">
                <a:latin typeface="Arial" panose="020B0604020202020204" pitchFamily="34" charset="0"/>
                <a:cs typeface="Arial" panose="020B0604020202020204" pitchFamily="34" charset="0"/>
              </a:rPr>
              <a:t> as </a:t>
            </a:r>
            <a:r>
              <a:rPr lang="en-US" sz="670" dirty="0" err="1">
                <a:latin typeface="Arial" panose="020B0604020202020204" pitchFamily="34" charset="0"/>
                <a:cs typeface="Arial" panose="020B0604020202020204" pitchFamily="34" charset="0"/>
              </a:rPr>
              <a:t>dipsum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alis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secea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quia</a:t>
            </a:r>
            <a:r>
              <a:rPr lang="en-US" sz="670" dirty="0">
                <a:latin typeface="Arial" panose="020B0604020202020204" pitchFamily="34" charset="0"/>
                <a:cs typeface="Arial" panose="020B0604020202020204" pitchFamily="34" charset="0"/>
              </a:rPr>
              <a:t> pore ma </a:t>
            </a:r>
            <a:r>
              <a:rPr lang="en-US" sz="670" dirty="0" err="1">
                <a:latin typeface="Arial" panose="020B0604020202020204" pitchFamily="34" charset="0"/>
                <a:cs typeface="Arial" panose="020B0604020202020204" pitchFamily="34" charset="0"/>
              </a:rPr>
              <a:t>quibus</a:t>
            </a:r>
            <a:r>
              <a:rPr lang="en-US" sz="670" dirty="0">
                <a:latin typeface="Arial" panose="020B0604020202020204" pitchFamily="34" charset="0"/>
                <a:cs typeface="Arial" panose="020B0604020202020204" pitchFamily="34" charset="0"/>
              </a:rPr>
              <a:t> a  </a:t>
            </a:r>
            <a:r>
              <a:rPr lang="en-US" sz="670" dirty="0" err="1">
                <a:latin typeface="Arial" panose="020B0604020202020204" pitchFamily="34" charset="0"/>
                <a:cs typeface="Arial" panose="020B0604020202020204" pitchFamily="34" charset="0"/>
              </a:rPr>
              <a:t>dolupiendi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te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hici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officium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inveliq</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uiatiis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est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aborerum</a:t>
            </a:r>
            <a:r>
              <a:rPr lang="en-US" sz="670" dirty="0">
                <a:latin typeface="Arial" panose="020B0604020202020204" pitchFamily="34" charset="0"/>
                <a:cs typeface="Arial" panose="020B0604020202020204" pitchFamily="34" charset="0"/>
              </a:rPr>
              <a:t> que </a:t>
            </a:r>
            <a:r>
              <a:rPr lang="en-US" sz="670" dirty="0" err="1">
                <a:latin typeface="Arial" panose="020B0604020202020204" pitchFamily="34" charset="0"/>
                <a:cs typeface="Arial" panose="020B0604020202020204" pitchFamily="34" charset="0"/>
              </a:rPr>
              <a:t>corescimi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sunt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ditius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sed</a:t>
            </a:r>
            <a:r>
              <a:rPr lang="en-US" sz="670" dirty="0">
                <a:latin typeface="Arial" panose="020B0604020202020204" pitchFamily="34" charset="0"/>
                <a:cs typeface="Arial" panose="020B0604020202020204" pitchFamily="34" charset="0"/>
              </a:rPr>
              <a:t> ma </a:t>
            </a:r>
            <a:r>
              <a:rPr lang="en-US" sz="670" dirty="0" err="1">
                <a:latin typeface="Arial" panose="020B0604020202020204" pitchFamily="34" charset="0"/>
                <a:cs typeface="Arial" panose="020B0604020202020204" pitchFamily="34" charset="0"/>
              </a:rPr>
              <a:t>simpeliatet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ut</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exces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aperspe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volupta</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nos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atatet</a:t>
            </a:r>
            <a:r>
              <a:rPr lang="en-US" sz="670" dirty="0">
                <a:latin typeface="Arial" panose="020B0604020202020204" pitchFamily="34" charset="0"/>
                <a:cs typeface="Arial" panose="020B0604020202020204" pitchFamily="34" charset="0"/>
              </a:rPr>
              <a:t> quam </a:t>
            </a:r>
            <a:r>
              <a:rPr lang="en-US" sz="670" dirty="0" err="1">
                <a:latin typeface="Arial" panose="020B0604020202020204" pitchFamily="34" charset="0"/>
                <a:cs typeface="Arial" panose="020B0604020202020204" pitchFamily="34" charset="0"/>
              </a:rPr>
              <a:t>eos</a:t>
            </a:r>
            <a:r>
              <a:rPr lang="en-US" sz="670" dirty="0">
                <a:latin typeface="Arial" panose="020B0604020202020204" pitchFamily="34" charset="0"/>
                <a:cs typeface="Arial" panose="020B0604020202020204" pitchFamily="34" charset="0"/>
              </a:rPr>
              <a:t> et </a:t>
            </a:r>
            <a:r>
              <a:rPr lang="en-US" sz="670" dirty="0" err="1">
                <a:latin typeface="Arial" panose="020B0604020202020204" pitchFamily="34" charset="0"/>
                <a:cs typeface="Arial" panose="020B0604020202020204" pitchFamily="34" charset="0"/>
              </a:rPr>
              <a:t>earuptium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eateum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vitibus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nam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conseque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vel</a:t>
            </a:r>
            <a:r>
              <a:rPr lang="en-US" sz="670" dirty="0">
                <a:latin typeface="Arial" panose="020B0604020202020204" pitchFamily="34" charset="0"/>
                <a:cs typeface="Arial" panose="020B0604020202020204" pitchFamily="34" charset="0"/>
              </a:rPr>
              <a:t> mi, </a:t>
            </a:r>
            <a:r>
              <a:rPr lang="en-US" sz="670" dirty="0" err="1">
                <a:latin typeface="Arial" panose="020B0604020202020204" pitchFamily="34" charset="0"/>
                <a:cs typeface="Arial" panose="020B0604020202020204" pitchFamily="34" charset="0"/>
              </a:rPr>
              <a:t>sam</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volor</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soluptatio</a:t>
            </a:r>
            <a:r>
              <a:rPr lang="en-US" sz="670" dirty="0">
                <a:latin typeface="Arial" panose="020B0604020202020204" pitchFamily="34" charset="0"/>
                <a:cs typeface="Arial" panose="020B0604020202020204" pitchFamily="34" charset="0"/>
              </a:rPr>
              <a:t> mi, </a:t>
            </a:r>
            <a:r>
              <a:rPr lang="en-US" sz="670" dirty="0" err="1">
                <a:latin typeface="Arial" panose="020B0604020202020204" pitchFamily="34" charset="0"/>
                <a:cs typeface="Arial" panose="020B0604020202020204" pitchFamily="34" charset="0"/>
              </a:rPr>
              <a:t>ullandis</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apienimusdae</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ipsandi</a:t>
            </a:r>
            <a:r>
              <a:rPr lang="en-US" sz="670" dirty="0">
                <a:latin typeface="Arial" panose="020B0604020202020204" pitchFamily="34" charset="0"/>
                <a:cs typeface="Arial" panose="020B0604020202020204" pitchFamily="34" charset="0"/>
              </a:rPr>
              <a:t>  </a:t>
            </a:r>
            <a:r>
              <a:rPr lang="en-US" sz="670" dirty="0" err="1">
                <a:latin typeface="Arial" panose="020B0604020202020204" pitchFamily="34" charset="0"/>
                <a:cs typeface="Arial" panose="020B0604020202020204" pitchFamily="34" charset="0"/>
              </a:rPr>
              <a:t>psanimet</a:t>
            </a:r>
            <a:r>
              <a:rPr lang="en-US" sz="670" dirty="0">
                <a:latin typeface="Arial" panose="020B0604020202020204" pitchFamily="34" charset="0"/>
                <a:cs typeface="Arial" panose="020B0604020202020204" pitchFamily="34" charset="0"/>
              </a:rPr>
              <a:t>.</a:t>
            </a:r>
            <a:endParaRPr lang="en-US" sz="670" b="1" dirty="0">
              <a:latin typeface="Arial" panose="020B0604020202020204" pitchFamily="34" charset="0"/>
              <a:cs typeface="Arial" panose="020B0604020202020204" pitchFamily="34" charset="0"/>
            </a:endParaRPr>
          </a:p>
        </p:txBody>
      </p:sp>
      <p:sp>
        <p:nvSpPr>
          <p:cNvPr id="34" name="TextBox 42"/>
          <p:cNvSpPr txBox="1"/>
          <p:nvPr/>
        </p:nvSpPr>
        <p:spPr>
          <a:xfrm>
            <a:off x="1769912" y="4274678"/>
            <a:ext cx="3388750" cy="8645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14763" tIns="19128" rIns="153018" bIns="19128" rtlCol="0" anchor="ctr"/>
          <a:lstStyle>
            <a:defPPr>
              <a:defRPr lang="en-US"/>
            </a:defPPr>
            <a:lvl1pPr marL="0" algn="l" defTabSz="3106810" rtl="0" eaLnBrk="1" latinLnBrk="0" hangingPunct="1">
              <a:defRPr sz="6212" kern="1200">
                <a:solidFill>
                  <a:schemeClr val="lt1"/>
                </a:solidFill>
                <a:latin typeface="+mn-lt"/>
                <a:ea typeface="+mn-ea"/>
                <a:cs typeface="+mn-cs"/>
              </a:defRPr>
            </a:lvl1pPr>
            <a:lvl2pPr marL="1553408" algn="l" defTabSz="3106810" rtl="0" eaLnBrk="1" latinLnBrk="0" hangingPunct="1">
              <a:defRPr sz="6212" kern="1200">
                <a:solidFill>
                  <a:schemeClr val="lt1"/>
                </a:solidFill>
                <a:latin typeface="+mn-lt"/>
                <a:ea typeface="+mn-ea"/>
                <a:cs typeface="+mn-cs"/>
              </a:defRPr>
            </a:lvl2pPr>
            <a:lvl3pPr marL="3106810" algn="l" defTabSz="3106810" rtl="0" eaLnBrk="1" latinLnBrk="0" hangingPunct="1">
              <a:defRPr sz="6212" kern="1200">
                <a:solidFill>
                  <a:schemeClr val="lt1"/>
                </a:solidFill>
                <a:latin typeface="+mn-lt"/>
                <a:ea typeface="+mn-ea"/>
                <a:cs typeface="+mn-cs"/>
              </a:defRPr>
            </a:lvl3pPr>
            <a:lvl4pPr marL="4660215" algn="l" defTabSz="3106810" rtl="0" eaLnBrk="1" latinLnBrk="0" hangingPunct="1">
              <a:defRPr sz="6212" kern="1200">
                <a:solidFill>
                  <a:schemeClr val="lt1"/>
                </a:solidFill>
                <a:latin typeface="+mn-lt"/>
                <a:ea typeface="+mn-ea"/>
                <a:cs typeface="+mn-cs"/>
              </a:defRPr>
            </a:lvl4pPr>
            <a:lvl5pPr marL="6213622" algn="l" defTabSz="3106810" rtl="0" eaLnBrk="1" latinLnBrk="0" hangingPunct="1">
              <a:defRPr sz="6212" kern="1200">
                <a:solidFill>
                  <a:schemeClr val="lt1"/>
                </a:solidFill>
                <a:latin typeface="+mn-lt"/>
                <a:ea typeface="+mn-ea"/>
                <a:cs typeface="+mn-cs"/>
              </a:defRPr>
            </a:lvl5pPr>
            <a:lvl6pPr marL="7767025" algn="l" defTabSz="3106810" rtl="0" eaLnBrk="1" latinLnBrk="0" hangingPunct="1">
              <a:defRPr sz="6212" kern="1200">
                <a:solidFill>
                  <a:schemeClr val="lt1"/>
                </a:solidFill>
                <a:latin typeface="+mn-lt"/>
                <a:ea typeface="+mn-ea"/>
                <a:cs typeface="+mn-cs"/>
              </a:defRPr>
            </a:lvl6pPr>
            <a:lvl7pPr marL="9320432" algn="l" defTabSz="3106810" rtl="0" eaLnBrk="1" latinLnBrk="0" hangingPunct="1">
              <a:defRPr sz="6212" kern="1200">
                <a:solidFill>
                  <a:schemeClr val="lt1"/>
                </a:solidFill>
                <a:latin typeface="+mn-lt"/>
                <a:ea typeface="+mn-ea"/>
                <a:cs typeface="+mn-cs"/>
              </a:defRPr>
            </a:lvl7pPr>
            <a:lvl8pPr marL="10873838" algn="l" defTabSz="3106810" rtl="0" eaLnBrk="1" latinLnBrk="0" hangingPunct="1">
              <a:defRPr sz="6212" kern="1200">
                <a:solidFill>
                  <a:schemeClr val="lt1"/>
                </a:solidFill>
                <a:latin typeface="+mn-lt"/>
                <a:ea typeface="+mn-ea"/>
                <a:cs typeface="+mn-cs"/>
              </a:defRPr>
            </a:lvl8pPr>
            <a:lvl9pPr marL="12427241" algn="l" defTabSz="3106810" rtl="0" eaLnBrk="1" latinLnBrk="0" hangingPunct="1">
              <a:defRPr sz="6212" kern="1200">
                <a:solidFill>
                  <a:schemeClr val="lt1"/>
                </a:solidFill>
                <a:latin typeface="+mn-lt"/>
                <a:ea typeface="+mn-ea"/>
                <a:cs typeface="+mn-cs"/>
              </a:defRPr>
            </a:lvl9pPr>
          </a:lstStyle>
          <a:p>
            <a:pPr algn="ctr"/>
            <a:r>
              <a:rPr lang="en-US" sz="1842" dirty="0">
                <a:solidFill>
                  <a:schemeClr val="bg1">
                    <a:lumMod val="50000"/>
                  </a:schemeClr>
                </a:solidFill>
              </a:rPr>
              <a:t>[Delete this box]    </a:t>
            </a:r>
          </a:p>
          <a:p>
            <a:pPr algn="ctr">
              <a:tabLst>
                <a:tab pos="2654952" algn="l"/>
                <a:tab pos="6002282" algn="l"/>
              </a:tabLst>
            </a:pPr>
            <a:r>
              <a:rPr lang="en-US" sz="1256" b="1" dirty="0"/>
              <a:t>10.8cm wide x 19.2cm high</a:t>
            </a:r>
            <a:r>
              <a:rPr lang="en-US" sz="1256" dirty="0"/>
              <a:t> (Portrait style)</a:t>
            </a:r>
          </a:p>
          <a:p>
            <a:pPr algn="ctr">
              <a:tabLst>
                <a:tab pos="2654952" algn="l"/>
                <a:tab pos="6002282" algn="l"/>
              </a:tabLst>
            </a:pPr>
            <a:r>
              <a:rPr lang="en-US" sz="1256" b="1" dirty="0">
                <a:solidFill>
                  <a:schemeClr val="bg1"/>
                </a:solidFill>
              </a:rPr>
              <a:t>Do not change proportions </a:t>
            </a:r>
            <a:endParaRPr lang="en-US" sz="1129" b="1" dirty="0">
              <a:solidFill>
                <a:schemeClr val="bg1"/>
              </a:solidFill>
            </a:endParaRPr>
          </a:p>
        </p:txBody>
      </p:sp>
      <p:sp>
        <p:nvSpPr>
          <p:cNvPr id="26" name="Title 3">
            <a:extLst>
              <a:ext uri="{FF2B5EF4-FFF2-40B4-BE49-F238E27FC236}">
                <a16:creationId xmlns:a16="http://schemas.microsoft.com/office/drawing/2014/main" id="{04064325-8721-43E8-8583-86F04B845E37}"/>
              </a:ext>
            </a:extLst>
          </p:cNvPr>
          <p:cNvSpPr txBox="1">
            <a:spLocks/>
          </p:cNvSpPr>
          <p:nvPr/>
        </p:nvSpPr>
        <p:spPr>
          <a:xfrm>
            <a:off x="111498" y="167204"/>
            <a:ext cx="5105330" cy="534890"/>
          </a:xfrm>
          <a:prstGeom prst="rect">
            <a:avLst/>
          </a:prstGeom>
        </p:spPr>
        <p:txBody>
          <a:bodyPr wrap="square" lIns="0" tIns="0" anchor="t">
            <a:spAutoFit/>
          </a:bodyPr>
          <a:lstStyle>
            <a:lvl1pPr algn="l" defTabSz="2351209" rtl="0" eaLnBrk="1" latinLnBrk="0" hangingPunct="1">
              <a:lnSpc>
                <a:spcPct val="95000"/>
              </a:lnSpc>
              <a:spcBef>
                <a:spcPct val="0"/>
              </a:spcBef>
              <a:buNone/>
              <a:defRPr sz="8200" kern="1200">
                <a:solidFill>
                  <a:schemeClr val="tx1"/>
                </a:solidFill>
                <a:latin typeface="+mj-lt"/>
                <a:ea typeface="+mj-ea"/>
                <a:cs typeface="+mj-cs"/>
              </a:defRPr>
            </a:lvl1pPr>
          </a:lstStyle>
          <a:p>
            <a:pPr>
              <a:lnSpc>
                <a:spcPct val="100000"/>
              </a:lnSpc>
            </a:pPr>
            <a:r>
              <a:rPr lang="en-US" sz="1588" b="1" dirty="0">
                <a:solidFill>
                  <a:schemeClr val="bg1"/>
                </a:solidFill>
                <a:latin typeface="Arial "/>
              </a:rPr>
              <a:t>Headline: Arial Bold. Poster Title in Title Case and This May Run Two Lines and Extend to Three Wide </a:t>
            </a:r>
          </a:p>
        </p:txBody>
      </p:sp>
      <p:sp>
        <p:nvSpPr>
          <p:cNvPr id="27" name="Title 3">
            <a:extLst>
              <a:ext uri="{FF2B5EF4-FFF2-40B4-BE49-F238E27FC236}">
                <a16:creationId xmlns:a16="http://schemas.microsoft.com/office/drawing/2014/main" id="{1866F589-9F2E-4B19-BCA5-FAA806C6EBC4}"/>
              </a:ext>
            </a:extLst>
          </p:cNvPr>
          <p:cNvSpPr txBox="1">
            <a:spLocks/>
          </p:cNvSpPr>
          <p:nvPr/>
        </p:nvSpPr>
        <p:spPr>
          <a:xfrm>
            <a:off x="6528204" y="55135"/>
            <a:ext cx="185017" cy="122760"/>
          </a:xfrm>
          <a:prstGeom prst="rect">
            <a:avLst/>
          </a:prstGeom>
        </p:spPr>
        <p:txBody>
          <a:bodyPr vert="horz" wrap="square" lIns="0" tIns="0" rIns="0" bIns="0" rtlCol="0" anchor="t">
            <a:noAutofit/>
          </a:bodyPr>
          <a:lstStyle>
            <a:lvl1pPr algn="l" defTabSz="2133570" rtl="0" eaLnBrk="1" latinLnBrk="0" hangingPunct="1">
              <a:lnSpc>
                <a:spcPct val="90000"/>
              </a:lnSpc>
              <a:spcBef>
                <a:spcPct val="0"/>
              </a:spcBef>
              <a:buNone/>
              <a:defRPr sz="3000" kern="1200" baseline="0">
                <a:solidFill>
                  <a:schemeClr val="bg1"/>
                </a:solidFill>
                <a:latin typeface="Arial Black" panose="020B0A04020102020204" pitchFamily="34" charset="0"/>
                <a:ea typeface="+mj-ea"/>
                <a:cs typeface="Arial" panose="020B0604020202020204" pitchFamily="34" charset="0"/>
              </a:defRPr>
            </a:lvl1pPr>
          </a:lstStyle>
          <a:p>
            <a:pPr algn="r">
              <a:lnSpc>
                <a:spcPct val="100000"/>
              </a:lnSpc>
            </a:pPr>
            <a:r>
              <a:rPr lang="en-US" sz="836" b="1" dirty="0">
                <a:latin typeface="Arial "/>
              </a:rPr>
              <a:t>###</a:t>
            </a:r>
          </a:p>
        </p:txBody>
      </p:sp>
      <p:sp>
        <p:nvSpPr>
          <p:cNvPr id="29" name="TextBox 28">
            <a:extLst>
              <a:ext uri="{FF2B5EF4-FFF2-40B4-BE49-F238E27FC236}">
                <a16:creationId xmlns:a16="http://schemas.microsoft.com/office/drawing/2014/main" id="{89B5CE67-AD37-4304-8390-E915C365BE5E}"/>
              </a:ext>
            </a:extLst>
          </p:cNvPr>
          <p:cNvSpPr txBox="1"/>
          <p:nvPr/>
        </p:nvSpPr>
        <p:spPr>
          <a:xfrm>
            <a:off x="111498" y="800354"/>
            <a:ext cx="4900156" cy="497839"/>
          </a:xfrm>
          <a:prstGeom prst="rect">
            <a:avLst/>
          </a:prstGeom>
          <a:noFill/>
        </p:spPr>
        <p:txBody>
          <a:bodyPr wrap="square" lIns="0" tIns="18674" rIns="37350" bIns="18674" rtlCol="0">
            <a:spAutoFit/>
          </a:bodyPr>
          <a:lstStyle/>
          <a:p>
            <a:pPr>
              <a:spcAft>
                <a:spcPts val="245"/>
              </a:spcAft>
            </a:pPr>
            <a:r>
              <a:rPr lang="en-US" sz="706" b="1" dirty="0">
                <a:solidFill>
                  <a:schemeClr val="bg1"/>
                </a:solidFill>
                <a:latin typeface="Arial" panose="020B0604020202020204" pitchFamily="34" charset="0"/>
                <a:cs typeface="Arial" panose="020B0604020202020204" pitchFamily="34" charset="0"/>
              </a:rPr>
              <a:t>Author(s): Arial Bold, Paragraph spacing 6 after Lorem Ipsum,</a:t>
            </a:r>
            <a:r>
              <a:rPr lang="en-US" sz="706" b="1" baseline="30000" dirty="0">
                <a:solidFill>
                  <a:schemeClr val="bg1"/>
                </a:solidFill>
                <a:latin typeface="Arial" panose="020B0604020202020204" pitchFamily="34" charset="0"/>
                <a:cs typeface="Arial" panose="020B0604020202020204" pitchFamily="34" charset="0"/>
              </a:rPr>
              <a:t>1</a:t>
            </a:r>
            <a:r>
              <a:rPr lang="en-US" sz="706" b="1" dirty="0">
                <a:solidFill>
                  <a:schemeClr val="bg1"/>
                </a:solidFill>
                <a:latin typeface="Arial" panose="020B0604020202020204" pitchFamily="34" charset="0"/>
                <a:cs typeface="Arial" panose="020B0604020202020204" pitchFamily="34" charset="0"/>
              </a:rPr>
              <a:t> </a:t>
            </a:r>
            <a:r>
              <a:rPr lang="en-US" sz="706" b="1" dirty="0" err="1">
                <a:solidFill>
                  <a:schemeClr val="bg1"/>
                </a:solidFill>
                <a:latin typeface="Arial" panose="020B0604020202020204" pitchFamily="34" charset="0"/>
                <a:cs typeface="Arial" panose="020B0604020202020204" pitchFamily="34" charset="0"/>
              </a:rPr>
              <a:t>Eu</a:t>
            </a:r>
            <a:r>
              <a:rPr lang="en-US" sz="706" b="1" dirty="0">
                <a:solidFill>
                  <a:schemeClr val="bg1"/>
                </a:solidFill>
                <a:latin typeface="Arial" panose="020B0604020202020204" pitchFamily="34" charset="0"/>
                <a:cs typeface="Arial" panose="020B0604020202020204" pitchFamily="34" charset="0"/>
              </a:rPr>
              <a:t> Curabitur,</a:t>
            </a:r>
            <a:r>
              <a:rPr lang="en-US" sz="706" b="1" baseline="30000" dirty="0">
                <a:solidFill>
                  <a:schemeClr val="bg1"/>
                </a:solidFill>
                <a:latin typeface="Arial" panose="020B0604020202020204" pitchFamily="34" charset="0"/>
                <a:cs typeface="Arial" panose="020B0604020202020204" pitchFamily="34" charset="0"/>
              </a:rPr>
              <a:t>2</a:t>
            </a:r>
            <a:r>
              <a:rPr lang="en-US" sz="706" b="1" dirty="0">
                <a:solidFill>
                  <a:schemeClr val="bg1"/>
                </a:solidFill>
                <a:latin typeface="Arial" panose="020B0604020202020204" pitchFamily="34" charset="0"/>
                <a:cs typeface="Arial" panose="020B0604020202020204" pitchFamily="34" charset="0"/>
              </a:rPr>
              <a:t> Dolor Sitamet,</a:t>
            </a:r>
            <a:r>
              <a:rPr lang="en-US" sz="706" b="1" baseline="30000" dirty="0">
                <a:solidFill>
                  <a:schemeClr val="bg1"/>
                </a:solidFill>
                <a:latin typeface="Arial" panose="020B0604020202020204" pitchFamily="34" charset="0"/>
                <a:cs typeface="Arial" panose="020B0604020202020204" pitchFamily="34" charset="0"/>
              </a:rPr>
              <a:t>3</a:t>
            </a:r>
            <a:r>
              <a:rPr lang="en-US" sz="706" b="1" dirty="0">
                <a:solidFill>
                  <a:schemeClr val="bg1"/>
                </a:solidFill>
                <a:latin typeface="Arial" panose="020B0604020202020204" pitchFamily="34" charset="0"/>
                <a:cs typeface="Arial" panose="020B0604020202020204" pitchFamily="34" charset="0"/>
              </a:rPr>
              <a:t> Dolor Sitamet,</a:t>
            </a:r>
            <a:r>
              <a:rPr lang="en-US" sz="706" b="1" baseline="30000" dirty="0">
                <a:solidFill>
                  <a:schemeClr val="bg1"/>
                </a:solidFill>
                <a:latin typeface="Arial" panose="020B0604020202020204" pitchFamily="34" charset="0"/>
                <a:cs typeface="Arial" panose="020B0604020202020204" pitchFamily="34" charset="0"/>
              </a:rPr>
              <a:t>4</a:t>
            </a:r>
            <a:r>
              <a:rPr lang="en-US" sz="706" b="1" dirty="0">
                <a:solidFill>
                  <a:schemeClr val="bg1"/>
                </a:solidFill>
                <a:latin typeface="Arial" panose="020B0604020202020204" pitchFamily="34" charset="0"/>
                <a:cs typeface="Arial" panose="020B0604020202020204" pitchFamily="34" charset="0"/>
              </a:rPr>
              <a:t> </a:t>
            </a:r>
            <a:br>
              <a:rPr lang="en-US" sz="706" b="1" dirty="0">
                <a:solidFill>
                  <a:schemeClr val="bg1"/>
                </a:solidFill>
                <a:latin typeface="Arial" panose="020B0604020202020204" pitchFamily="34" charset="0"/>
                <a:cs typeface="Arial" panose="020B0604020202020204" pitchFamily="34" charset="0"/>
              </a:rPr>
            </a:br>
            <a:r>
              <a:rPr lang="en-US" sz="706" b="1" dirty="0" err="1">
                <a:solidFill>
                  <a:schemeClr val="bg1"/>
                </a:solidFill>
                <a:latin typeface="Arial" panose="020B0604020202020204" pitchFamily="34" charset="0"/>
                <a:cs typeface="Arial" panose="020B0604020202020204" pitchFamily="34" charset="0"/>
              </a:rPr>
              <a:t>Ut</a:t>
            </a:r>
            <a:r>
              <a:rPr lang="en-US" sz="706" b="1" dirty="0">
                <a:solidFill>
                  <a:schemeClr val="bg1"/>
                </a:solidFill>
                <a:latin typeface="Arial" panose="020B0604020202020204" pitchFamily="34" charset="0"/>
                <a:cs typeface="Arial" panose="020B0604020202020204" pitchFamily="34" charset="0"/>
              </a:rPr>
              <a:t> sodales,</a:t>
            </a:r>
            <a:r>
              <a:rPr lang="en-US" sz="706" b="1" baseline="30000" dirty="0">
                <a:solidFill>
                  <a:schemeClr val="bg1"/>
                </a:solidFill>
                <a:latin typeface="Arial" panose="020B0604020202020204" pitchFamily="34" charset="0"/>
                <a:cs typeface="Arial" panose="020B0604020202020204" pitchFamily="34" charset="0"/>
              </a:rPr>
              <a:t>5</a:t>
            </a:r>
            <a:r>
              <a:rPr lang="en-US" sz="706" b="1" dirty="0">
                <a:solidFill>
                  <a:schemeClr val="bg1"/>
                </a:solidFill>
                <a:latin typeface="Arial" panose="020B0604020202020204" pitchFamily="34" charset="0"/>
                <a:cs typeface="Arial" panose="020B0604020202020204" pitchFamily="34" charset="0"/>
              </a:rPr>
              <a:t> </a:t>
            </a:r>
            <a:r>
              <a:rPr lang="en-US" sz="706" b="1" dirty="0" err="1">
                <a:solidFill>
                  <a:schemeClr val="bg1"/>
                </a:solidFill>
                <a:latin typeface="Arial" panose="020B0604020202020204" pitchFamily="34" charset="0"/>
                <a:cs typeface="Arial" panose="020B0604020202020204" pitchFamily="34" charset="0"/>
              </a:rPr>
              <a:t>Auctor</a:t>
            </a:r>
            <a:r>
              <a:rPr lang="en-US" sz="706" b="1" dirty="0">
                <a:solidFill>
                  <a:schemeClr val="bg1"/>
                </a:solidFill>
                <a:latin typeface="Arial" panose="020B0604020202020204" pitchFamily="34" charset="0"/>
                <a:cs typeface="Arial" panose="020B0604020202020204" pitchFamily="34" charset="0"/>
              </a:rPr>
              <a:t> Vehicula,</a:t>
            </a:r>
            <a:r>
              <a:rPr lang="en-US" sz="706" b="1" baseline="30000" dirty="0">
                <a:solidFill>
                  <a:schemeClr val="bg1"/>
                </a:solidFill>
                <a:latin typeface="Arial" panose="020B0604020202020204" pitchFamily="34" charset="0"/>
                <a:cs typeface="Arial" panose="020B0604020202020204" pitchFamily="34" charset="0"/>
              </a:rPr>
              <a:t>6</a:t>
            </a:r>
            <a:r>
              <a:rPr lang="en-US" sz="706" b="1" dirty="0">
                <a:solidFill>
                  <a:schemeClr val="bg1"/>
                </a:solidFill>
                <a:latin typeface="Arial" panose="020B0604020202020204" pitchFamily="34" charset="0"/>
                <a:cs typeface="Arial" panose="020B0604020202020204" pitchFamily="34" charset="0"/>
              </a:rPr>
              <a:t> </a:t>
            </a:r>
            <a:r>
              <a:rPr lang="en-US" sz="706" b="1" dirty="0" err="1">
                <a:solidFill>
                  <a:schemeClr val="bg1"/>
                </a:solidFill>
                <a:latin typeface="Arial" panose="020B0604020202020204" pitchFamily="34" charset="0"/>
                <a:cs typeface="Arial" panose="020B0604020202020204" pitchFamily="34" charset="0"/>
              </a:rPr>
              <a:t>Etiam</a:t>
            </a:r>
            <a:r>
              <a:rPr lang="en-US" sz="706" b="1" dirty="0">
                <a:solidFill>
                  <a:schemeClr val="bg1"/>
                </a:solidFill>
                <a:latin typeface="Arial" panose="020B0604020202020204" pitchFamily="34" charset="0"/>
                <a:cs typeface="Arial" panose="020B0604020202020204" pitchFamily="34" charset="0"/>
              </a:rPr>
              <a:t> Consect</a:t>
            </a:r>
            <a:r>
              <a:rPr lang="en-US" sz="706" b="1" baseline="30000" dirty="0">
                <a:solidFill>
                  <a:schemeClr val="bg1"/>
                </a:solidFill>
                <a:latin typeface="Arial" panose="020B0604020202020204" pitchFamily="34" charset="0"/>
                <a:cs typeface="Arial" panose="020B0604020202020204" pitchFamily="34" charset="0"/>
              </a:rPr>
              <a:t>7</a:t>
            </a:r>
          </a:p>
          <a:p>
            <a:pPr>
              <a:spcAft>
                <a:spcPts val="41"/>
              </a:spcAft>
            </a:pPr>
            <a:r>
              <a:rPr lang="en-US" sz="706" b="1" dirty="0">
                <a:solidFill>
                  <a:schemeClr val="bg1"/>
                </a:solidFill>
                <a:latin typeface="Arial" panose="020B0604020202020204" pitchFamily="34" charset="0"/>
                <a:cs typeface="Arial" panose="020B0604020202020204" pitchFamily="34" charset="0"/>
              </a:rPr>
              <a:t>Affiliations: Arial Bold  - </a:t>
            </a:r>
            <a:r>
              <a:rPr lang="en-US" sz="706" b="1" baseline="30000" dirty="0">
                <a:solidFill>
                  <a:schemeClr val="bg1"/>
                </a:solidFill>
                <a:latin typeface="Arial" panose="020B0604020202020204" pitchFamily="34" charset="0"/>
                <a:cs typeface="Arial" panose="020B0604020202020204" pitchFamily="34" charset="0"/>
              </a:rPr>
              <a:t>1</a:t>
            </a:r>
            <a:r>
              <a:rPr lang="en-US" sz="706" b="1" dirty="0">
                <a:solidFill>
                  <a:schemeClr val="bg1"/>
                </a:solidFill>
                <a:latin typeface="Arial" panose="020B0604020202020204" pitchFamily="34" charset="0"/>
                <a:cs typeface="Arial" panose="020B0604020202020204" pitchFamily="34" charset="0"/>
              </a:rPr>
              <a:t>University, City, Country; </a:t>
            </a:r>
            <a:r>
              <a:rPr lang="en-US" sz="706" b="1" baseline="30000" dirty="0">
                <a:solidFill>
                  <a:schemeClr val="bg1"/>
                </a:solidFill>
                <a:latin typeface="Arial" panose="020B0604020202020204" pitchFamily="34" charset="0"/>
                <a:cs typeface="Arial" panose="020B0604020202020204" pitchFamily="34" charset="0"/>
              </a:rPr>
              <a:t>2</a:t>
            </a:r>
            <a:r>
              <a:rPr lang="en-US" sz="706" b="1" dirty="0">
                <a:solidFill>
                  <a:schemeClr val="bg1"/>
                </a:solidFill>
                <a:latin typeface="Arial" panose="020B0604020202020204" pitchFamily="34" charset="0"/>
                <a:cs typeface="Arial" panose="020B0604020202020204" pitchFamily="34" charset="0"/>
              </a:rPr>
              <a:t>Hospital, City, Country; </a:t>
            </a:r>
            <a:r>
              <a:rPr lang="en-US" sz="706" b="1" baseline="30000" dirty="0">
                <a:solidFill>
                  <a:schemeClr val="bg1"/>
                </a:solidFill>
                <a:latin typeface="Arial" panose="020B0604020202020204" pitchFamily="34" charset="0"/>
                <a:cs typeface="Arial" panose="020B0604020202020204" pitchFamily="34" charset="0"/>
              </a:rPr>
              <a:t>3</a:t>
            </a:r>
            <a:r>
              <a:rPr lang="en-US" sz="706" b="1" dirty="0">
                <a:solidFill>
                  <a:schemeClr val="bg1"/>
                </a:solidFill>
                <a:latin typeface="Arial" panose="020B0604020202020204" pitchFamily="34" charset="0"/>
                <a:cs typeface="Arial" panose="020B0604020202020204" pitchFamily="34" charset="0"/>
              </a:rPr>
              <a:t>University, City, Country; </a:t>
            </a:r>
            <a:r>
              <a:rPr lang="en-US" sz="706" b="1" baseline="30000" dirty="0">
                <a:solidFill>
                  <a:schemeClr val="bg1"/>
                </a:solidFill>
                <a:latin typeface="Arial" panose="020B0604020202020204" pitchFamily="34" charset="0"/>
                <a:cs typeface="Arial" panose="020B0604020202020204" pitchFamily="34" charset="0"/>
              </a:rPr>
              <a:t>4</a:t>
            </a:r>
            <a:r>
              <a:rPr lang="en-US" sz="706" b="1" dirty="0">
                <a:solidFill>
                  <a:schemeClr val="bg1"/>
                </a:solidFill>
                <a:latin typeface="Arial" panose="020B0604020202020204" pitchFamily="34" charset="0"/>
                <a:cs typeface="Arial" panose="020B0604020202020204" pitchFamily="34" charset="0"/>
              </a:rPr>
              <a:t>Hospital, City, Country; </a:t>
            </a:r>
            <a:r>
              <a:rPr lang="en-US" sz="706" b="1" baseline="30000" dirty="0">
                <a:solidFill>
                  <a:schemeClr val="bg1"/>
                </a:solidFill>
                <a:latin typeface="Arial" panose="020B0604020202020204" pitchFamily="34" charset="0"/>
                <a:cs typeface="Arial" panose="020B0604020202020204" pitchFamily="34" charset="0"/>
              </a:rPr>
              <a:t>5</a:t>
            </a:r>
            <a:r>
              <a:rPr lang="en-US" sz="706" b="1" dirty="0">
                <a:solidFill>
                  <a:schemeClr val="bg1"/>
                </a:solidFill>
                <a:latin typeface="Arial" panose="020B0604020202020204" pitchFamily="34" charset="0"/>
                <a:cs typeface="Arial" panose="020B0604020202020204" pitchFamily="34" charset="0"/>
              </a:rPr>
              <a:t>University, City, Country; </a:t>
            </a:r>
            <a:r>
              <a:rPr lang="en-US" sz="706" b="1" baseline="30000" dirty="0">
                <a:solidFill>
                  <a:schemeClr val="bg1"/>
                </a:solidFill>
                <a:latin typeface="Arial" panose="020B0604020202020204" pitchFamily="34" charset="0"/>
                <a:cs typeface="Arial" panose="020B0604020202020204" pitchFamily="34" charset="0"/>
              </a:rPr>
              <a:t>6</a:t>
            </a:r>
            <a:r>
              <a:rPr lang="en-US" sz="706" b="1" dirty="0">
                <a:solidFill>
                  <a:schemeClr val="bg1"/>
                </a:solidFill>
                <a:latin typeface="Arial" panose="020B0604020202020204" pitchFamily="34" charset="0"/>
                <a:cs typeface="Arial" panose="020B0604020202020204" pitchFamily="34" charset="0"/>
              </a:rPr>
              <a:t>Hospital, City, Country; </a:t>
            </a:r>
            <a:r>
              <a:rPr lang="en-US" sz="706" b="1" baseline="30000" dirty="0">
                <a:solidFill>
                  <a:schemeClr val="bg1"/>
                </a:solidFill>
                <a:latin typeface="Arial" panose="020B0604020202020204" pitchFamily="34" charset="0"/>
                <a:cs typeface="Arial" panose="020B0604020202020204" pitchFamily="34" charset="0"/>
              </a:rPr>
              <a:t>7</a:t>
            </a:r>
            <a:r>
              <a:rPr lang="en-US" sz="706" b="1" dirty="0">
                <a:solidFill>
                  <a:schemeClr val="bg1"/>
                </a:solidFill>
                <a:latin typeface="Arial" panose="020B0604020202020204" pitchFamily="34" charset="0"/>
                <a:cs typeface="Arial" panose="020B0604020202020204" pitchFamily="34" charset="0"/>
              </a:rPr>
              <a:t>University, City, Country</a:t>
            </a:r>
          </a:p>
        </p:txBody>
      </p:sp>
      <p:cxnSp>
        <p:nvCxnSpPr>
          <p:cNvPr id="7" name="Straight Connector 6"/>
          <p:cNvCxnSpPr/>
          <p:nvPr/>
        </p:nvCxnSpPr>
        <p:spPr>
          <a:xfrm>
            <a:off x="6755394" y="55133"/>
            <a:ext cx="0" cy="112071"/>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42">
            <a:extLst>
              <a:ext uri="{FF2B5EF4-FFF2-40B4-BE49-F238E27FC236}">
                <a16:creationId xmlns:a16="http://schemas.microsoft.com/office/drawing/2014/main" id="{6819E849-92B0-4358-A386-73E6ED2EA707}"/>
              </a:ext>
            </a:extLst>
          </p:cNvPr>
          <p:cNvSpPr txBox="1"/>
          <p:nvPr/>
        </p:nvSpPr>
        <p:spPr>
          <a:xfrm>
            <a:off x="5583823" y="55133"/>
            <a:ext cx="849377" cy="3781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14763" tIns="19128" rIns="153018" bIns="19128" rtlCol="0" anchor="ctr"/>
          <a:lstStyle>
            <a:defPPr>
              <a:defRPr lang="en-US"/>
            </a:defPPr>
            <a:lvl1pPr marL="0" algn="l" defTabSz="3106810" rtl="0" eaLnBrk="1" latinLnBrk="0" hangingPunct="1">
              <a:defRPr sz="6212" kern="1200">
                <a:solidFill>
                  <a:schemeClr val="lt1"/>
                </a:solidFill>
                <a:latin typeface="+mn-lt"/>
                <a:ea typeface="+mn-ea"/>
                <a:cs typeface="+mn-cs"/>
              </a:defRPr>
            </a:lvl1pPr>
            <a:lvl2pPr marL="1553408" algn="l" defTabSz="3106810" rtl="0" eaLnBrk="1" latinLnBrk="0" hangingPunct="1">
              <a:defRPr sz="6212" kern="1200">
                <a:solidFill>
                  <a:schemeClr val="lt1"/>
                </a:solidFill>
                <a:latin typeface="+mn-lt"/>
                <a:ea typeface="+mn-ea"/>
                <a:cs typeface="+mn-cs"/>
              </a:defRPr>
            </a:lvl2pPr>
            <a:lvl3pPr marL="3106810" algn="l" defTabSz="3106810" rtl="0" eaLnBrk="1" latinLnBrk="0" hangingPunct="1">
              <a:defRPr sz="6212" kern="1200">
                <a:solidFill>
                  <a:schemeClr val="lt1"/>
                </a:solidFill>
                <a:latin typeface="+mn-lt"/>
                <a:ea typeface="+mn-ea"/>
                <a:cs typeface="+mn-cs"/>
              </a:defRPr>
            </a:lvl3pPr>
            <a:lvl4pPr marL="4660215" algn="l" defTabSz="3106810" rtl="0" eaLnBrk="1" latinLnBrk="0" hangingPunct="1">
              <a:defRPr sz="6212" kern="1200">
                <a:solidFill>
                  <a:schemeClr val="lt1"/>
                </a:solidFill>
                <a:latin typeface="+mn-lt"/>
                <a:ea typeface="+mn-ea"/>
                <a:cs typeface="+mn-cs"/>
              </a:defRPr>
            </a:lvl4pPr>
            <a:lvl5pPr marL="6213622" algn="l" defTabSz="3106810" rtl="0" eaLnBrk="1" latinLnBrk="0" hangingPunct="1">
              <a:defRPr sz="6212" kern="1200">
                <a:solidFill>
                  <a:schemeClr val="lt1"/>
                </a:solidFill>
                <a:latin typeface="+mn-lt"/>
                <a:ea typeface="+mn-ea"/>
                <a:cs typeface="+mn-cs"/>
              </a:defRPr>
            </a:lvl5pPr>
            <a:lvl6pPr marL="7767025" algn="l" defTabSz="3106810" rtl="0" eaLnBrk="1" latinLnBrk="0" hangingPunct="1">
              <a:defRPr sz="6212" kern="1200">
                <a:solidFill>
                  <a:schemeClr val="lt1"/>
                </a:solidFill>
                <a:latin typeface="+mn-lt"/>
                <a:ea typeface="+mn-ea"/>
                <a:cs typeface="+mn-cs"/>
              </a:defRPr>
            </a:lvl6pPr>
            <a:lvl7pPr marL="9320432" algn="l" defTabSz="3106810" rtl="0" eaLnBrk="1" latinLnBrk="0" hangingPunct="1">
              <a:defRPr sz="6212" kern="1200">
                <a:solidFill>
                  <a:schemeClr val="lt1"/>
                </a:solidFill>
                <a:latin typeface="+mn-lt"/>
                <a:ea typeface="+mn-ea"/>
                <a:cs typeface="+mn-cs"/>
              </a:defRPr>
            </a:lvl7pPr>
            <a:lvl8pPr marL="10873838" algn="l" defTabSz="3106810" rtl="0" eaLnBrk="1" latinLnBrk="0" hangingPunct="1">
              <a:defRPr sz="6212" kern="1200">
                <a:solidFill>
                  <a:schemeClr val="lt1"/>
                </a:solidFill>
                <a:latin typeface="+mn-lt"/>
                <a:ea typeface="+mn-ea"/>
                <a:cs typeface="+mn-cs"/>
              </a:defRPr>
            </a:lvl8pPr>
            <a:lvl9pPr marL="12427241" algn="l" defTabSz="3106810" rtl="0" eaLnBrk="1" latinLnBrk="0" hangingPunct="1">
              <a:defRPr sz="6212" kern="1200">
                <a:solidFill>
                  <a:schemeClr val="lt1"/>
                </a:solidFill>
                <a:latin typeface="+mn-lt"/>
                <a:ea typeface="+mn-ea"/>
                <a:cs typeface="+mn-cs"/>
              </a:defRPr>
            </a:lvl9pPr>
          </a:lstStyle>
          <a:p>
            <a:pPr algn="ctr"/>
            <a:r>
              <a:rPr lang="en-US" sz="524" b="1" dirty="0">
                <a:solidFill>
                  <a:schemeClr val="bg1">
                    <a:lumMod val="50000"/>
                  </a:schemeClr>
                </a:solidFill>
              </a:rPr>
              <a:t>[Delete this box]    </a:t>
            </a:r>
          </a:p>
          <a:p>
            <a:pPr algn="ctr">
              <a:tabLst>
                <a:tab pos="2654952" algn="l"/>
                <a:tab pos="6002282" algn="l"/>
              </a:tabLst>
            </a:pPr>
            <a:r>
              <a:rPr lang="en-US" sz="524" b="1" dirty="0"/>
              <a:t>Insert Paper Reference Here </a:t>
            </a:r>
            <a:r>
              <a:rPr lang="en-US" sz="524" b="1" dirty="0" err="1"/>
              <a:t>eg</a:t>
            </a:r>
            <a:r>
              <a:rPr lang="en-US" sz="524" b="1" dirty="0"/>
              <a:t>. AP001</a:t>
            </a:r>
            <a:endParaRPr lang="en-US" sz="524" b="1" dirty="0">
              <a:solidFill>
                <a:schemeClr val="bg1"/>
              </a:solidFill>
            </a:endParaRPr>
          </a:p>
        </p:txBody>
      </p:sp>
      <p:cxnSp>
        <p:nvCxnSpPr>
          <p:cNvPr id="5" name="Straight Arrow Connector 4">
            <a:extLst>
              <a:ext uri="{FF2B5EF4-FFF2-40B4-BE49-F238E27FC236}">
                <a16:creationId xmlns:a16="http://schemas.microsoft.com/office/drawing/2014/main" id="{9364C22B-FD66-EF5E-736F-0C567DD4088C}"/>
              </a:ext>
            </a:extLst>
          </p:cNvPr>
          <p:cNvCxnSpPr>
            <a:cxnSpLocks/>
          </p:cNvCxnSpPr>
          <p:nvPr/>
        </p:nvCxnSpPr>
        <p:spPr>
          <a:xfrm flipV="1">
            <a:off x="6195355" y="124107"/>
            <a:ext cx="280020" cy="11452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descr="A picture containing calendar&#10;&#10;Description automatically generated">
            <a:extLst>
              <a:ext uri="{FF2B5EF4-FFF2-40B4-BE49-F238E27FC236}">
                <a16:creationId xmlns:a16="http://schemas.microsoft.com/office/drawing/2014/main" id="{979C8B53-8AB0-7CC6-8182-EFA9CBF8B46A}"/>
              </a:ext>
            </a:extLst>
          </p:cNvPr>
          <p:cNvPicPr>
            <a:picLocks noChangeAspect="1"/>
          </p:cNvPicPr>
          <p:nvPr/>
        </p:nvPicPr>
        <p:blipFill>
          <a:blip r:embed="rId3"/>
          <a:stretch>
            <a:fillRect/>
          </a:stretch>
        </p:blipFill>
        <p:spPr>
          <a:xfrm>
            <a:off x="5506033" y="402266"/>
            <a:ext cx="1240470" cy="1270005"/>
          </a:xfrm>
          <a:prstGeom prst="rect">
            <a:avLst/>
          </a:prstGeom>
        </p:spPr>
      </p:pic>
      <p:sp>
        <p:nvSpPr>
          <p:cNvPr id="30" name="TextBox 42">
            <a:extLst>
              <a:ext uri="{FF2B5EF4-FFF2-40B4-BE49-F238E27FC236}">
                <a16:creationId xmlns:a16="http://schemas.microsoft.com/office/drawing/2014/main" id="{BB069CCF-F721-41DD-BF6C-7F31165C930A}"/>
              </a:ext>
            </a:extLst>
          </p:cNvPr>
          <p:cNvSpPr txBox="1"/>
          <p:nvPr/>
        </p:nvSpPr>
        <p:spPr>
          <a:xfrm>
            <a:off x="5089166" y="626686"/>
            <a:ext cx="1784685" cy="6698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14763" tIns="19128" rIns="153018" bIns="19128" rtlCol="0" anchor="ctr"/>
          <a:lstStyle>
            <a:defPPr>
              <a:defRPr lang="en-US"/>
            </a:defPPr>
            <a:lvl1pPr marL="0" algn="l" defTabSz="3106810" rtl="0" eaLnBrk="1" latinLnBrk="0" hangingPunct="1">
              <a:defRPr sz="6212" kern="1200">
                <a:solidFill>
                  <a:schemeClr val="lt1"/>
                </a:solidFill>
                <a:latin typeface="+mn-lt"/>
                <a:ea typeface="+mn-ea"/>
                <a:cs typeface="+mn-cs"/>
              </a:defRPr>
            </a:lvl1pPr>
            <a:lvl2pPr marL="1553408" algn="l" defTabSz="3106810" rtl="0" eaLnBrk="1" latinLnBrk="0" hangingPunct="1">
              <a:defRPr sz="6212" kern="1200">
                <a:solidFill>
                  <a:schemeClr val="lt1"/>
                </a:solidFill>
                <a:latin typeface="+mn-lt"/>
                <a:ea typeface="+mn-ea"/>
                <a:cs typeface="+mn-cs"/>
              </a:defRPr>
            </a:lvl2pPr>
            <a:lvl3pPr marL="3106810" algn="l" defTabSz="3106810" rtl="0" eaLnBrk="1" latinLnBrk="0" hangingPunct="1">
              <a:defRPr sz="6212" kern="1200">
                <a:solidFill>
                  <a:schemeClr val="lt1"/>
                </a:solidFill>
                <a:latin typeface="+mn-lt"/>
                <a:ea typeface="+mn-ea"/>
                <a:cs typeface="+mn-cs"/>
              </a:defRPr>
            </a:lvl3pPr>
            <a:lvl4pPr marL="4660215" algn="l" defTabSz="3106810" rtl="0" eaLnBrk="1" latinLnBrk="0" hangingPunct="1">
              <a:defRPr sz="6212" kern="1200">
                <a:solidFill>
                  <a:schemeClr val="lt1"/>
                </a:solidFill>
                <a:latin typeface="+mn-lt"/>
                <a:ea typeface="+mn-ea"/>
                <a:cs typeface="+mn-cs"/>
              </a:defRPr>
            </a:lvl4pPr>
            <a:lvl5pPr marL="6213622" algn="l" defTabSz="3106810" rtl="0" eaLnBrk="1" latinLnBrk="0" hangingPunct="1">
              <a:defRPr sz="6212" kern="1200">
                <a:solidFill>
                  <a:schemeClr val="lt1"/>
                </a:solidFill>
                <a:latin typeface="+mn-lt"/>
                <a:ea typeface="+mn-ea"/>
                <a:cs typeface="+mn-cs"/>
              </a:defRPr>
            </a:lvl5pPr>
            <a:lvl6pPr marL="7767025" algn="l" defTabSz="3106810" rtl="0" eaLnBrk="1" latinLnBrk="0" hangingPunct="1">
              <a:defRPr sz="6212" kern="1200">
                <a:solidFill>
                  <a:schemeClr val="lt1"/>
                </a:solidFill>
                <a:latin typeface="+mn-lt"/>
                <a:ea typeface="+mn-ea"/>
                <a:cs typeface="+mn-cs"/>
              </a:defRPr>
            </a:lvl6pPr>
            <a:lvl7pPr marL="9320432" algn="l" defTabSz="3106810" rtl="0" eaLnBrk="1" latinLnBrk="0" hangingPunct="1">
              <a:defRPr sz="6212" kern="1200">
                <a:solidFill>
                  <a:schemeClr val="lt1"/>
                </a:solidFill>
                <a:latin typeface="+mn-lt"/>
                <a:ea typeface="+mn-ea"/>
                <a:cs typeface="+mn-cs"/>
              </a:defRPr>
            </a:lvl7pPr>
            <a:lvl8pPr marL="10873838" algn="l" defTabSz="3106810" rtl="0" eaLnBrk="1" latinLnBrk="0" hangingPunct="1">
              <a:defRPr sz="6212" kern="1200">
                <a:solidFill>
                  <a:schemeClr val="lt1"/>
                </a:solidFill>
                <a:latin typeface="+mn-lt"/>
                <a:ea typeface="+mn-ea"/>
                <a:cs typeface="+mn-cs"/>
              </a:defRPr>
            </a:lvl8pPr>
            <a:lvl9pPr marL="12427241" algn="l" defTabSz="3106810" rtl="0" eaLnBrk="1" latinLnBrk="0" hangingPunct="1">
              <a:defRPr sz="6212" kern="1200">
                <a:solidFill>
                  <a:schemeClr val="lt1"/>
                </a:solidFill>
                <a:latin typeface="+mn-lt"/>
                <a:ea typeface="+mn-ea"/>
                <a:cs typeface="+mn-cs"/>
              </a:defRPr>
            </a:lvl9pPr>
          </a:lstStyle>
          <a:p>
            <a:pPr algn="ctr"/>
            <a:r>
              <a:rPr lang="en-US" sz="1058" dirty="0">
                <a:solidFill>
                  <a:schemeClr val="bg1">
                    <a:lumMod val="50000"/>
                  </a:schemeClr>
                </a:solidFill>
              </a:rPr>
              <a:t>[Delete this box]    </a:t>
            </a:r>
          </a:p>
          <a:p>
            <a:pPr algn="ctr">
              <a:tabLst>
                <a:tab pos="2654835" algn="l"/>
                <a:tab pos="6002019" algn="l"/>
              </a:tabLst>
            </a:pPr>
            <a:r>
              <a:rPr lang="en-US" sz="1058" b="1" dirty="0"/>
              <a:t>IRSA logo may be resized to also include author affiliation logo</a:t>
            </a:r>
            <a:endParaRPr lang="en-US" sz="1058" dirty="0">
              <a:solidFill>
                <a:schemeClr val="bg1"/>
              </a:solidFill>
            </a:endParaRPr>
          </a:p>
        </p:txBody>
      </p:sp>
    </p:spTree>
    <p:extLst>
      <p:ext uri="{BB962C8B-B14F-4D97-AF65-F5344CB8AC3E}">
        <p14:creationId xmlns:p14="http://schemas.microsoft.com/office/powerpoint/2010/main" val="1535238267"/>
      </p:ext>
    </p:extLst>
  </p:cSld>
  <p:clrMapOvr>
    <a:masterClrMapping/>
  </p:clrMapOvr>
</p:sld>
</file>

<file path=ppt/theme/theme1.xml><?xml version="1.0" encoding="utf-8"?>
<a:theme xmlns:a="http://schemas.openxmlformats.org/drawingml/2006/main" name="Theme1">
  <a:themeElements>
    <a:clrScheme name="Custom 7">
      <a:dk1>
        <a:sysClr val="windowText" lastClr="000000"/>
      </a:dk1>
      <a:lt1>
        <a:sysClr val="window" lastClr="FFFFFF"/>
      </a:lt1>
      <a:dk2>
        <a:srgbClr val="44546A"/>
      </a:dk2>
      <a:lt2>
        <a:srgbClr val="E7E6E6"/>
      </a:lt2>
      <a:accent1>
        <a:srgbClr val="008894"/>
      </a:accent1>
      <a:accent2>
        <a:srgbClr val="008894"/>
      </a:accent2>
      <a:accent3>
        <a:srgbClr val="008894"/>
      </a:accent3>
      <a:accent4>
        <a:srgbClr val="008894"/>
      </a:accent4>
      <a:accent5>
        <a:srgbClr val="008894"/>
      </a:accent5>
      <a:accent6>
        <a:srgbClr val="008894"/>
      </a:accent6>
      <a:hlink>
        <a:srgbClr val="008894"/>
      </a:hlink>
      <a:folHlink>
        <a:srgbClr val="00889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C67EE28D-C442-4F88-B80B-E031EEA0A865}" vid="{10782949-E83B-49E1-B460-BA31E4C3DD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6" ma:contentTypeDescription="Create a new document." ma:contentTypeScope="" ma:versionID="e2b445427de7fdc952c105e35286659b">
  <xsd:schema xmlns:xsd="http://www.w3.org/2001/XMLSchema" xmlns:xs="http://www.w3.org/2001/XMLSchema" xmlns:p="http://schemas.microsoft.com/office/2006/metadata/properties" xmlns:ns2="6911e96c-4cc4-42d5-8e43-f93924cf6a05" xmlns:ns3="9c8a2b7b-0bee-4c48-b0a6-23db8982d3bc" xmlns:ns4="cab52c9b-ab33-4221-8af9-54f8f2b86a80" targetNamespace="http://schemas.microsoft.com/office/2006/metadata/properties" ma:root="true" ma:fieldsID="97f37c8f8b798b54af2a8e7107b543b3" ns2:_="" ns3:_="" ns4:_="">
    <xsd:import namespace="6911e96c-4cc4-42d5-8e43-f93924cf6a05"/>
    <xsd:import namespace="9c8a2b7b-0bee-4c48-b0a6-23db8982d3bc"/>
    <xsd:import namespace="cab52c9b-ab33-4221-8af9-54f8f2b86a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635817-86d4-483c-865d-47556d3f42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b52c9b-ab33-4221-8af9-54f8f2b86a8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b321a2a-d050-4ca1-b64d-75ec18c39cb6}" ma:internalName="TaxCatchAll" ma:showField="CatchAllData" ma:web="cab52c9b-ab33-4221-8af9-54f8f2b86a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c8a2b7b-0bee-4c48-b0a6-23db8982d3bc">
      <UserInfo>
        <DisplayName/>
        <AccountId xsi:nil="true"/>
        <AccountType/>
      </UserInfo>
    </SharedWithUsers>
    <TaxCatchAll xmlns="cab52c9b-ab33-4221-8af9-54f8f2b86a80" xsi:nil="true"/>
    <lcf76f155ced4ddcb4097134ff3c332f xmlns="6911e96c-4cc4-42d5-8e43-f93924cf6a0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063F062-1EE4-46BB-A47B-88ABCC1E6B8C}">
  <ds:schemaRefs>
    <ds:schemaRef ds:uri="http://schemas.microsoft.com/sharepoint/v3/contenttype/forms"/>
  </ds:schemaRefs>
</ds:datastoreItem>
</file>

<file path=customXml/itemProps2.xml><?xml version="1.0" encoding="utf-8"?>
<ds:datastoreItem xmlns:ds="http://schemas.openxmlformats.org/officeDocument/2006/customXml" ds:itemID="{398F5D37-1DD1-4D25-A2BF-4444B6EC54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1e96c-4cc4-42d5-8e43-f93924cf6a05"/>
    <ds:schemaRef ds:uri="9c8a2b7b-0bee-4c48-b0a6-23db8982d3bc"/>
    <ds:schemaRef ds:uri="cab52c9b-ab33-4221-8af9-54f8f2b86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52C09F-4B5E-4960-B23D-7DFBE9EEFA7F}">
  <ds:schemaRefs>
    <ds:schemaRef ds:uri="9c8a2b7b-0bee-4c48-b0a6-23db8982d3bc"/>
    <ds:schemaRef ds:uri="http://schemas.microsoft.com/office/2006/documentManagement/types"/>
    <ds:schemaRef ds:uri="http://purl.org/dc/terms/"/>
    <ds:schemaRef ds:uri="cab52c9b-ab33-4221-8af9-54f8f2b86a80"/>
    <ds:schemaRef ds:uri="http://purl.org/dc/dcmitype/"/>
    <ds:schemaRef ds:uri="http://purl.org/dc/elements/1.1/"/>
    <ds:schemaRef ds:uri="http://www.w3.org/XML/1998/namespace"/>
    <ds:schemaRef ds:uri="http://schemas.microsoft.com/office/infopath/2007/PartnerControls"/>
    <ds:schemaRef ds:uri="http://schemas.openxmlformats.org/package/2006/metadata/core-properties"/>
    <ds:schemaRef ds:uri="6911e96c-4cc4-42d5-8e43-f93924cf6a0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Retrospect</Template>
  <TotalTime>367</TotalTime>
  <Words>1056</Words>
  <Application>Microsoft Office PowerPoint</Application>
  <PresentationFormat>Widescreen</PresentationFormat>
  <Paragraphs>73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vt:lpstr>
      <vt:lpstr>Calibri</vt:lpstr>
      <vt:lpstr>Calibri Light</vt:lpstr>
      <vt:lpstr>Volta Modern Display 55 Rom</vt:lpstr>
      <vt:lpstr>Volta Modern Display 75 Bld</vt:lpstr>
      <vt:lpstr>Theme1</vt:lpstr>
      <vt:lpstr>PowerPoint Presentation</vt:lpstr>
    </vt:vector>
  </TitlesOfParts>
  <Company>Novartis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Nadella, Rajesh</dc:creator>
  <cp:lastModifiedBy>Reremoana Hall</cp:lastModifiedBy>
  <cp:revision>94</cp:revision>
  <dcterms:created xsi:type="dcterms:W3CDTF">2017-04-10T11:28:57Z</dcterms:created>
  <dcterms:modified xsi:type="dcterms:W3CDTF">2022-06-01T06:23:53Z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MediaServiceImageTags">
    <vt:lpwstr/>
  </property>
</Properties>
</file>