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911"/>
    <a:srgbClr val="A4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FB2C9-86DA-4133-A5A4-6F691CB83BB0}" v="8" dt="2025-04-01T04:00:00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42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h King" userId="cbe2573e-6a30-4c3d-a86e-a934fffc2739" providerId="ADAL" clId="{357FB2C9-86DA-4133-A5A4-6F691CB83BB0}"/>
    <pc:docChg chg="undo custSel addSld delSld modSld">
      <pc:chgData name="Debrah King" userId="cbe2573e-6a30-4c3d-a86e-a934fffc2739" providerId="ADAL" clId="{357FB2C9-86DA-4133-A5A4-6F691CB83BB0}" dt="2025-04-01T04:05:45.979" v="133" actId="255"/>
      <pc:docMkLst>
        <pc:docMk/>
      </pc:docMkLst>
      <pc:sldChg chg="addSp delSp modSp add del mod setBg">
        <pc:chgData name="Debrah King" userId="cbe2573e-6a30-4c3d-a86e-a934fffc2739" providerId="ADAL" clId="{357FB2C9-86DA-4133-A5A4-6F691CB83BB0}" dt="2025-04-01T03:58:36.816" v="61" actId="2696"/>
        <pc:sldMkLst>
          <pc:docMk/>
          <pc:sldMk cId="3989186713" sldId="257"/>
        </pc:sldMkLst>
        <pc:spChg chg="add del mod">
          <ac:chgData name="Debrah King" userId="cbe2573e-6a30-4c3d-a86e-a934fffc2739" providerId="ADAL" clId="{357FB2C9-86DA-4133-A5A4-6F691CB83BB0}" dt="2025-04-01T03:55:38.438" v="16"/>
          <ac:spMkLst>
            <pc:docMk/>
            <pc:sldMk cId="3989186713" sldId="257"/>
            <ac:spMk id="4" creationId="{720CF18D-7CAA-18F0-2186-2DC8F7AFC74D}"/>
          </ac:spMkLst>
        </pc:spChg>
        <pc:spChg chg="add mod">
          <ac:chgData name="Debrah King" userId="cbe2573e-6a30-4c3d-a86e-a934fffc2739" providerId="ADAL" clId="{357FB2C9-86DA-4133-A5A4-6F691CB83BB0}" dt="2025-04-01T03:57:29.965" v="50" actId="26606"/>
          <ac:spMkLst>
            <pc:docMk/>
            <pc:sldMk cId="3989186713" sldId="257"/>
            <ac:spMk id="5" creationId="{D1B7B375-DA70-5221-FDAA-D85B559427C8}"/>
          </ac:spMkLst>
        </pc:spChg>
        <pc:spChg chg="add mod">
          <ac:chgData name="Debrah King" userId="cbe2573e-6a30-4c3d-a86e-a934fffc2739" providerId="ADAL" clId="{357FB2C9-86DA-4133-A5A4-6F691CB83BB0}" dt="2025-04-01T03:57:29.965" v="50" actId="26606"/>
          <ac:spMkLst>
            <pc:docMk/>
            <pc:sldMk cId="3989186713" sldId="257"/>
            <ac:spMk id="6" creationId="{ED760825-17E1-26CF-41E2-AF4731D5F0C8}"/>
          </ac:spMkLst>
        </pc:spChg>
        <pc:spChg chg="add del">
          <ac:chgData name="Debrah King" userId="cbe2573e-6a30-4c3d-a86e-a934fffc2739" providerId="ADAL" clId="{357FB2C9-86DA-4133-A5A4-6F691CB83BB0}" dt="2025-04-01T03:57:10.120" v="46" actId="26606"/>
          <ac:spMkLst>
            <pc:docMk/>
            <pc:sldMk cId="3989186713" sldId="257"/>
            <ac:spMk id="11" creationId="{ECC07320-C2CA-4E29-8481-9D9E143C7788}"/>
          </ac:spMkLst>
        </pc:spChg>
        <pc:spChg chg="add del">
          <ac:chgData name="Debrah King" userId="cbe2573e-6a30-4c3d-a86e-a934fffc2739" providerId="ADAL" clId="{357FB2C9-86DA-4133-A5A4-6F691CB83BB0}" dt="2025-04-01T03:57:10.120" v="46" actId="26606"/>
          <ac:spMkLst>
            <pc:docMk/>
            <pc:sldMk cId="3989186713" sldId="257"/>
            <ac:spMk id="13" creationId="{178FB36B-5BFE-42CA-BC60-1115E0D95EEC}"/>
          </ac:spMkLst>
        </pc:spChg>
        <pc:spChg chg="add del">
          <ac:chgData name="Debrah King" userId="cbe2573e-6a30-4c3d-a86e-a934fffc2739" providerId="ADAL" clId="{357FB2C9-86DA-4133-A5A4-6F691CB83BB0}" dt="2025-04-01T03:57:10.116" v="45" actId="26606"/>
          <ac:spMkLst>
            <pc:docMk/>
            <pc:sldMk cId="3989186713" sldId="257"/>
            <ac:spMk id="18" creationId="{ECC07320-C2CA-4E29-8481-9D9E143C7788}"/>
          </ac:spMkLst>
        </pc:spChg>
        <pc:spChg chg="add del">
          <ac:chgData name="Debrah King" userId="cbe2573e-6a30-4c3d-a86e-a934fffc2739" providerId="ADAL" clId="{357FB2C9-86DA-4133-A5A4-6F691CB83BB0}" dt="2025-04-01T03:57:10.116" v="45" actId="26606"/>
          <ac:spMkLst>
            <pc:docMk/>
            <pc:sldMk cId="3989186713" sldId="257"/>
            <ac:spMk id="20" creationId="{178FB36B-5BFE-42CA-BC60-1115E0D95EEC}"/>
          </ac:spMkLst>
        </pc:spChg>
        <pc:spChg chg="add del">
          <ac:chgData name="Debrah King" userId="cbe2573e-6a30-4c3d-a86e-a934fffc2739" providerId="ADAL" clId="{357FB2C9-86DA-4133-A5A4-6F691CB83BB0}" dt="2025-04-01T03:57:29.965" v="50" actId="26606"/>
          <ac:spMkLst>
            <pc:docMk/>
            <pc:sldMk cId="3989186713" sldId="257"/>
            <ac:spMk id="22" creationId="{06DA9DF9-31F7-4056-B42E-878CC92417B8}"/>
          </ac:spMkLst>
        </pc:spChg>
        <pc:spChg chg="add del">
          <ac:chgData name="Debrah King" userId="cbe2573e-6a30-4c3d-a86e-a934fffc2739" providerId="ADAL" clId="{357FB2C9-86DA-4133-A5A4-6F691CB83BB0}" dt="2025-04-01T03:57:29.958" v="49" actId="26606"/>
          <ac:spMkLst>
            <pc:docMk/>
            <pc:sldMk cId="3989186713" sldId="257"/>
            <ac:spMk id="24" creationId="{7D9D36D6-2AC5-46A1-A849-4C82D5264A3A}"/>
          </ac:spMkLst>
        </pc:spChg>
        <pc:spChg chg="add">
          <ac:chgData name="Debrah King" userId="cbe2573e-6a30-4c3d-a86e-a934fffc2739" providerId="ADAL" clId="{357FB2C9-86DA-4133-A5A4-6F691CB83BB0}" dt="2025-04-01T03:57:29.965" v="50" actId="26606"/>
          <ac:spMkLst>
            <pc:docMk/>
            <pc:sldMk cId="3989186713" sldId="257"/>
            <ac:spMk id="26" creationId="{B7BD7FCF-A254-4A97-A15C-319B67622677}"/>
          </ac:spMkLst>
        </pc:spChg>
        <pc:spChg chg="del">
          <ac:chgData name="Debrah King" userId="cbe2573e-6a30-4c3d-a86e-a934fffc2739" providerId="ADAL" clId="{357FB2C9-86DA-4133-A5A4-6F691CB83BB0}" dt="2025-04-01T03:54:44.201" v="8" actId="478"/>
          <ac:spMkLst>
            <pc:docMk/>
            <pc:sldMk cId="3989186713" sldId="257"/>
            <ac:spMk id="27" creationId="{B737BD0D-88DD-E884-8438-4BA127F02F6E}"/>
          </ac:spMkLst>
        </pc:spChg>
        <pc:spChg chg="del mod">
          <ac:chgData name="Debrah King" userId="cbe2573e-6a30-4c3d-a86e-a934fffc2739" providerId="ADAL" clId="{357FB2C9-86DA-4133-A5A4-6F691CB83BB0}" dt="2025-04-01T03:54:41.397" v="7" actId="478"/>
          <ac:spMkLst>
            <pc:docMk/>
            <pc:sldMk cId="3989186713" sldId="257"/>
            <ac:spMk id="28" creationId="{2AD9CAD4-9B45-8B33-B454-D14672D87672}"/>
          </ac:spMkLst>
        </pc:spChg>
        <pc:spChg chg="add">
          <ac:chgData name="Debrah King" userId="cbe2573e-6a30-4c3d-a86e-a934fffc2739" providerId="ADAL" clId="{357FB2C9-86DA-4133-A5A4-6F691CB83BB0}" dt="2025-04-01T03:57:29.965" v="50" actId="26606"/>
          <ac:spMkLst>
            <pc:docMk/>
            <pc:sldMk cId="3989186713" sldId="257"/>
            <ac:spMk id="29" creationId="{52FFAF72-6204-4676-9C6F-9A4CC4D91805}"/>
          </ac:spMkLst>
        </pc:spChg>
        <pc:spChg chg="del">
          <ac:chgData name="Debrah King" userId="cbe2573e-6a30-4c3d-a86e-a934fffc2739" providerId="ADAL" clId="{357FB2C9-86DA-4133-A5A4-6F691CB83BB0}" dt="2025-04-01T03:54:44.768" v="9" actId="478"/>
          <ac:spMkLst>
            <pc:docMk/>
            <pc:sldMk cId="3989186713" sldId="257"/>
            <ac:spMk id="33" creationId="{ACE25793-CAF7-A955-5AC7-7EB80B0DD464}"/>
          </ac:spMkLst>
        </pc:spChg>
        <pc:picChg chg="add mod ord modCrop">
          <ac:chgData name="Debrah King" userId="cbe2573e-6a30-4c3d-a86e-a934fffc2739" providerId="ADAL" clId="{357FB2C9-86DA-4133-A5A4-6F691CB83BB0}" dt="2025-04-01T03:58:00.710" v="57" actId="1076"/>
          <ac:picMkLst>
            <pc:docMk/>
            <pc:sldMk cId="3989186713" sldId="257"/>
            <ac:picMk id="3" creationId="{6A98E82B-7FD7-0BB9-4426-D0F73E75B5C1}"/>
          </ac:picMkLst>
        </pc:picChg>
        <pc:picChg chg="del mod">
          <ac:chgData name="Debrah King" userId="cbe2573e-6a30-4c3d-a86e-a934fffc2739" providerId="ADAL" clId="{357FB2C9-86DA-4133-A5A4-6F691CB83BB0}" dt="2025-04-01T03:56:31.676" v="39" actId="478"/>
          <ac:picMkLst>
            <pc:docMk/>
            <pc:sldMk cId="3989186713" sldId="257"/>
            <ac:picMk id="32" creationId="{F1A6F8A6-670D-C110-6BF2-0BFAE7E72A29}"/>
          </ac:picMkLst>
        </pc:picChg>
        <pc:picChg chg="del mod">
          <ac:chgData name="Debrah King" userId="cbe2573e-6a30-4c3d-a86e-a934fffc2739" providerId="ADAL" clId="{357FB2C9-86DA-4133-A5A4-6F691CB83BB0}" dt="2025-04-01T03:54:39.178" v="5" actId="478"/>
          <ac:picMkLst>
            <pc:docMk/>
            <pc:sldMk cId="3989186713" sldId="257"/>
            <ac:picMk id="34" creationId="{0F5392D9-DC0F-B257-26A7-183BBECD077D}"/>
          </ac:picMkLst>
        </pc:picChg>
      </pc:sldChg>
      <pc:sldChg chg="addSp modSp new mod">
        <pc:chgData name="Debrah King" userId="cbe2573e-6a30-4c3d-a86e-a934fffc2739" providerId="ADAL" clId="{357FB2C9-86DA-4133-A5A4-6F691CB83BB0}" dt="2025-04-01T04:05:45.979" v="133" actId="255"/>
        <pc:sldMkLst>
          <pc:docMk/>
          <pc:sldMk cId="2610252146" sldId="258"/>
        </pc:sldMkLst>
        <pc:spChg chg="add mod">
          <ac:chgData name="Debrah King" userId="cbe2573e-6a30-4c3d-a86e-a934fffc2739" providerId="ADAL" clId="{357FB2C9-86DA-4133-A5A4-6F691CB83BB0}" dt="2025-04-01T04:03:51.725" v="129" actId="255"/>
          <ac:spMkLst>
            <pc:docMk/>
            <pc:sldMk cId="2610252146" sldId="258"/>
            <ac:spMk id="3" creationId="{92EB2624-BBFB-977C-C834-EB5090C46600}"/>
          </ac:spMkLst>
        </pc:spChg>
        <pc:spChg chg="add mod">
          <ac:chgData name="Debrah King" userId="cbe2573e-6a30-4c3d-a86e-a934fffc2739" providerId="ADAL" clId="{357FB2C9-86DA-4133-A5A4-6F691CB83BB0}" dt="2025-04-01T04:04:11.725" v="131" actId="255"/>
          <ac:spMkLst>
            <pc:docMk/>
            <pc:sldMk cId="2610252146" sldId="258"/>
            <ac:spMk id="4" creationId="{5BF9242A-93E8-F40B-1364-E3FDD728BD48}"/>
          </ac:spMkLst>
        </pc:spChg>
        <pc:spChg chg="add mod">
          <ac:chgData name="Debrah King" userId="cbe2573e-6a30-4c3d-a86e-a934fffc2739" providerId="ADAL" clId="{357FB2C9-86DA-4133-A5A4-6F691CB83BB0}" dt="2025-04-01T04:05:45.979" v="133" actId="255"/>
          <ac:spMkLst>
            <pc:docMk/>
            <pc:sldMk cId="2610252146" sldId="258"/>
            <ac:spMk id="5" creationId="{D3399DC1-0452-E41A-7617-A09337E14809}"/>
          </ac:spMkLst>
        </pc:spChg>
        <pc:picChg chg="add mod">
          <ac:chgData name="Debrah King" userId="cbe2573e-6a30-4c3d-a86e-a934fffc2739" providerId="ADAL" clId="{357FB2C9-86DA-4133-A5A4-6F691CB83BB0}" dt="2025-04-01T03:59:23.504" v="94" actId="1076"/>
          <ac:picMkLst>
            <pc:docMk/>
            <pc:sldMk cId="2610252146" sldId="258"/>
            <ac:picMk id="2" creationId="{0DD9CB02-8B4F-6BF2-B946-097FA3ABD2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299D-311E-C2B2-C416-0FF15C47F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B45AC-CDF8-D01E-4CA3-D84814436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573D-D949-D6BA-E433-5142FA92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4BAB-6E8D-18CF-F746-EC6DB5C7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BCF7-D55B-FC16-FC11-C1288F63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75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8D52-27B7-0165-E3FC-D254BDDF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7A00E-F61F-3BE2-B714-3162FA4A1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8D2D-29A0-1E23-055A-6DB3EAA1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51A4-1200-DBCF-92F9-96FC041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83D0-B79A-C1BE-3F19-2D055200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05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FC745-45B9-10C8-3069-8BEA8917A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1FE1D-751B-103B-D854-96A2D0F34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D7C08-6174-F0F9-9700-ED7A9400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5554-38B4-304C-917F-0800B85D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3342-D3D6-AB4C-B9B2-A31085DC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18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9FB3-685B-AA5C-65A1-BFF794BE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EC94-C0CE-622F-1E76-5C552207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B0DA-C51A-540A-652D-E04AB0BD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07B46-5DBA-E10A-8BBB-CF464A3D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FFB8-4FCC-E171-3DFC-BDEDF983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578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09D6-ACB3-9598-EAC5-6862CB7F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00B71-29D4-7D17-89C2-949E14347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66BCA-3EE4-F80C-A01B-A1D9E28D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DF37-4BA5-2AED-89D1-EE5CAA00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C1C3-08F9-C355-8741-D6807A35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598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FE33-9A2B-630C-397E-00B018A0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A34F-2625-AD62-74CD-6F7A284D6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5258F-0E45-B850-CDB0-744CBF505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12349-6A39-C143-32B2-D548BBA7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AC57-33BC-ADE6-57E2-FE911735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E32C6-44A6-D716-EA83-E4862FB2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49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4084-ECDA-BE79-CFDA-A49CC4DD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3D5D8-04AB-AB49-21BD-AF3BA312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C722-BBA5-7ACB-C4D3-74A27256C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149A1-A28D-C438-AB38-B30131782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223E3-1B9D-AE98-708F-EDA4D2ABF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EA88B-746D-5FAA-004D-C698882A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5E6A2-AF9E-0FD4-3A18-72FD57A5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61EEC-6E40-29AA-C98D-C21CB572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312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A429-B918-14BE-B9F4-2FB772D7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BF101-0B38-E75C-BD62-2CAE78D4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67B46-1DCF-8F65-722F-F9CC0E28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8FFB3-E5D6-E711-5091-5810A2A8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3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D0F0C-D495-82F6-6C91-7CFC7D8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C45BA-BF64-1A48-4480-2181FC1D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6248A-C718-6A46-7344-3975F2EA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705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7312-E1D7-8113-82B0-6EBDEDC0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6172-92C8-33C3-C9C5-F3188393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15E1-8FA5-EADD-8B33-268271635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61A8C-CE8C-22F0-251F-C18F138B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C415C-A4EE-0FE0-019A-ED978D4A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6236C-1691-4805-2AD6-66F3E1B2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7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C4AD-9087-DB68-EC9B-F6E306B1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03132-1D08-38F3-62FF-F25B6DEB4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22676-E1C5-6DEB-4781-77722351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C692D-10F5-4BBF-C1C8-F6810AD4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8C0D4-2778-752C-6606-CB2CA604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4FD8E-896C-6EEE-F7B2-16F1E9E2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74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222B3-371E-2746-DE7D-F93C4B87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AF36B-1ECF-0E78-8F3B-28D7C626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4C48-435B-F62C-FDD5-A2493AA5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F9F99-5085-414A-BB6D-63832892AF36}" type="datetimeFigureOut">
              <a:rPr lang="en-NZ" smtClean="0"/>
              <a:t>1/04/2025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E8820-E142-F135-D727-BD2D55FDC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C235-8F9B-0980-0176-E21B9BE2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1F094-EC78-4BA1-9DE9-F9B282D19E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18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bridge over water with a building and a city at night&#10;&#10;AI-generated content may be incorrect.">
            <a:extLst>
              <a:ext uri="{FF2B5EF4-FFF2-40B4-BE49-F238E27FC236}">
                <a16:creationId xmlns:a16="http://schemas.microsoft.com/office/drawing/2014/main" id="{378C9A72-6E78-05EE-AEEE-3A4D641AC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1223" b="24441"/>
          <a:stretch/>
        </p:blipFill>
        <p:spPr>
          <a:xfrm>
            <a:off x="0" y="2445862"/>
            <a:ext cx="9686786" cy="44121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9B7C005-F0F5-FE50-57BB-4553F8EA2F9C}"/>
              </a:ext>
            </a:extLst>
          </p:cNvPr>
          <p:cNvSpPr/>
          <p:nvPr/>
        </p:nvSpPr>
        <p:spPr>
          <a:xfrm>
            <a:off x="8993875" y="2445862"/>
            <a:ext cx="3198125" cy="4412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3733658-4FDC-638C-5A84-26FEB3FE1139}"/>
              </a:ext>
            </a:extLst>
          </p:cNvPr>
          <p:cNvSpPr/>
          <p:nvPr/>
        </p:nvSpPr>
        <p:spPr>
          <a:xfrm rot="10800000">
            <a:off x="7597198" y="2445861"/>
            <a:ext cx="2785624" cy="44121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6018B0-BC49-1AED-4F2A-CC3BBD8AA7C2}"/>
              </a:ext>
            </a:extLst>
          </p:cNvPr>
          <p:cNvSpPr txBox="1"/>
          <p:nvPr/>
        </p:nvSpPr>
        <p:spPr>
          <a:xfrm>
            <a:off x="8134867" y="2981073"/>
            <a:ext cx="3739487" cy="259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NZ" sz="2800" dirty="0">
                <a:solidFill>
                  <a:schemeClr val="bg1"/>
                </a:solidFill>
                <a:latin typeface="Arial Nova" panose="020F0502020204030204" pitchFamily="34" charset="0"/>
              </a:rPr>
              <a:t>25 – 27 JUNE 2025</a:t>
            </a:r>
          </a:p>
          <a:p>
            <a:pPr algn="r">
              <a:lnSpc>
                <a:spcPct val="150000"/>
              </a:lnSpc>
            </a:pPr>
            <a:r>
              <a:rPr lang="en-NZ" sz="2800" dirty="0">
                <a:solidFill>
                  <a:schemeClr val="bg1"/>
                </a:solidFill>
                <a:latin typeface="Arial Nova" panose="020F0502020204030204" pitchFamily="34" charset="0"/>
              </a:rPr>
              <a:t>MECURE SYDNEY</a:t>
            </a:r>
          </a:p>
          <a:p>
            <a:pPr algn="r">
              <a:lnSpc>
                <a:spcPct val="150000"/>
              </a:lnSpc>
            </a:pPr>
            <a:r>
              <a:rPr lang="en-NZ" sz="2800" dirty="0">
                <a:solidFill>
                  <a:schemeClr val="bg1"/>
                </a:solidFill>
                <a:latin typeface="Arial Nova" panose="020F0502020204030204" pitchFamily="34" charset="0"/>
              </a:rPr>
              <a:t>GADIGAL</a:t>
            </a:r>
          </a:p>
          <a:p>
            <a:pPr algn="r">
              <a:lnSpc>
                <a:spcPct val="150000"/>
              </a:lnSpc>
            </a:pPr>
            <a:r>
              <a:rPr lang="en-NZ" sz="2800" dirty="0">
                <a:solidFill>
                  <a:schemeClr val="bg1"/>
                </a:solidFill>
                <a:latin typeface="Arial Nova" panose="020F0502020204030204" pitchFamily="34" charset="0"/>
              </a:rPr>
              <a:t>AUSTRALIA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01BB564-78B0-7C90-1B13-A9619116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05"/>
            <a:ext cx="12192000" cy="21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9CB02-8B4F-6BF2-B946-097FA3AB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5841241" y="-218852"/>
            <a:ext cx="6584087" cy="7561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B2624-BBFB-977C-C834-EB5090C46600}"/>
              </a:ext>
            </a:extLst>
          </p:cNvPr>
          <p:cNvSpPr txBox="1"/>
          <p:nvPr/>
        </p:nvSpPr>
        <p:spPr>
          <a:xfrm>
            <a:off x="341194" y="403030"/>
            <a:ext cx="5645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rgbClr val="A42025"/>
                </a:solidFill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9242A-93E8-F40B-1364-E3FDD728BD48}"/>
              </a:ext>
            </a:extLst>
          </p:cNvPr>
          <p:cNvSpPr txBox="1"/>
          <p:nvPr/>
        </p:nvSpPr>
        <p:spPr>
          <a:xfrm>
            <a:off x="232012" y="5704764"/>
            <a:ext cx="52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Speaker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99DC1-0452-E41A-7617-A09337E14809}"/>
              </a:ext>
            </a:extLst>
          </p:cNvPr>
          <p:cNvSpPr txBox="1"/>
          <p:nvPr/>
        </p:nvSpPr>
        <p:spPr>
          <a:xfrm>
            <a:off x="341194" y="2961564"/>
            <a:ext cx="409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solidFill>
                  <a:srgbClr val="F6B91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025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0B76CE105D459F58063C0D0B3831" ma:contentTypeVersion="18" ma:contentTypeDescription="Create a new document." ma:contentTypeScope="" ma:versionID="ffd3fbda9da9b847dae720d7a17716ff">
  <xsd:schema xmlns:xsd="http://www.w3.org/2001/XMLSchema" xmlns:xs="http://www.w3.org/2001/XMLSchema" xmlns:p="http://schemas.microsoft.com/office/2006/metadata/properties" xmlns:ns2="6911e96c-4cc4-42d5-8e43-f93924cf6a05" xmlns:ns3="9c8a2b7b-0bee-4c48-b0a6-23db8982d3bc" xmlns:ns4="cab52c9b-ab33-4221-8af9-54f8f2b86a80" targetNamespace="http://schemas.microsoft.com/office/2006/metadata/properties" ma:root="true" ma:fieldsID="a853da1d2a0a1f1bf4f12f247e460e66" ns2:_="" ns3:_="" ns4:_="">
    <xsd:import namespace="6911e96c-4cc4-42d5-8e43-f93924cf6a05"/>
    <xsd:import namespace="9c8a2b7b-0bee-4c48-b0a6-23db8982d3bc"/>
    <xsd:import namespace="cab52c9b-ab33-4221-8af9-54f8f2b86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1e96c-4cc4-42d5-8e43-f93924cf6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635817-86d4-483c-865d-47556d3f4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2b7b-0bee-4c48-b0a6-23db8982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52c9b-ab33-4221-8af9-54f8f2b86a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b321a2a-d050-4ca1-b64d-75ec18c39cb6}" ma:internalName="TaxCatchAll" ma:showField="CatchAllData" ma:web="cab52c9b-ab33-4221-8af9-54f8f2b86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52c9b-ab33-4221-8af9-54f8f2b86a80" xsi:nil="true"/>
    <lcf76f155ced4ddcb4097134ff3c332f xmlns="6911e96c-4cc4-42d5-8e43-f93924cf6a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F28DA3-F9FB-44EC-B29C-93C2ABAC0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1e96c-4cc4-42d5-8e43-f93924cf6a05"/>
    <ds:schemaRef ds:uri="9c8a2b7b-0bee-4c48-b0a6-23db8982d3bc"/>
    <ds:schemaRef ds:uri="cab52c9b-ab33-4221-8af9-54f8f2b86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E1FC4-4B1C-486F-8B4F-BBB0E2FC7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3DBDF-1789-467E-91EE-914BDE567FF2}">
  <ds:schemaRefs>
    <ds:schemaRef ds:uri="http://purl.org/dc/elements/1.1/"/>
    <ds:schemaRef ds:uri="9c8a2b7b-0bee-4c48-b0a6-23db8982d3bc"/>
    <ds:schemaRef ds:uri="http://purl.org/dc/dcmitype/"/>
    <ds:schemaRef ds:uri="cab52c9b-ab33-4221-8af9-54f8f2b86a8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911e96c-4cc4-42d5-8e43-f93924cf6a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Arial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Debrah King</dc:creator>
  <cp:lastModifiedBy>Debrah King</cp:lastModifiedBy>
  <cp:revision>1</cp:revision>
  <dcterms:created xsi:type="dcterms:W3CDTF">2025-04-01T03:08:01Z</dcterms:created>
  <dcterms:modified xsi:type="dcterms:W3CDTF">2025-04-01T04:05:48Z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0x01010004DB0B76CE105D459F58063C0D0B3831</vt:lpwstr>
  </property>
  <property fmtid="{D5CDD505-2E9C-101B-9397-08002B2CF9AE}" pid="3" name="MediaServiceImageTags">
    <vt:lpwstr/>
  </property>
</Properties>
</file>