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911"/>
    <a:srgbClr val="A4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E9E81-100B-4A1B-9B2B-82624EC4DDC3}" v="2" dt="2025-04-01T04:10:10.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h King" userId="cbe2573e-6a30-4c3d-a86e-a934fffc2739" providerId="ADAL" clId="{C91E9E81-100B-4A1B-9B2B-82624EC4DDC3}"/>
    <pc:docChg chg="addSld modSld">
      <pc:chgData name="Debrah King" userId="cbe2573e-6a30-4c3d-a86e-a934fffc2739" providerId="ADAL" clId="{C91E9E81-100B-4A1B-9B2B-82624EC4DDC3}" dt="2025-04-01T04:10:24.196" v="4" actId="207"/>
      <pc:docMkLst>
        <pc:docMk/>
      </pc:docMkLst>
      <pc:sldChg chg="addSp delSp modSp add mod">
        <pc:chgData name="Debrah King" userId="cbe2573e-6a30-4c3d-a86e-a934fffc2739" providerId="ADAL" clId="{C91E9E81-100B-4A1B-9B2B-82624EC4DDC3}" dt="2025-04-01T04:10:24.196" v="4" actId="207"/>
        <pc:sldMkLst>
          <pc:docMk/>
          <pc:sldMk cId="223155744" sldId="259"/>
        </pc:sldMkLst>
        <pc:spChg chg="add mod">
          <ac:chgData name="Debrah King" userId="cbe2573e-6a30-4c3d-a86e-a934fffc2739" providerId="ADAL" clId="{C91E9E81-100B-4A1B-9B2B-82624EC4DDC3}" dt="2025-04-01T04:10:24.196" v="4" actId="207"/>
          <ac:spMkLst>
            <pc:docMk/>
            <pc:sldMk cId="223155744" sldId="259"/>
            <ac:spMk id="4" creationId="{1ADD7D95-3957-0088-39FC-32894C7A630F}"/>
          </ac:spMkLst>
        </pc:spChg>
        <pc:spChg chg="del">
          <ac:chgData name="Debrah King" userId="cbe2573e-6a30-4c3d-a86e-a934fffc2739" providerId="ADAL" clId="{C91E9E81-100B-4A1B-9B2B-82624EC4DDC3}" dt="2025-04-01T04:10:09.829" v="1" actId="478"/>
          <ac:spMkLst>
            <pc:docMk/>
            <pc:sldMk cId="223155744" sldId="259"/>
            <ac:spMk id="6" creationId="{FE264076-7D80-36F2-269C-4BEC748421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299D-311E-C2B2-C416-0FF15C47F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8DB45AC-CDF8-D01E-4CA3-D84814436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9C1573D-D949-D6BA-E433-5142FA928222}"/>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845F4BAB-6E8D-18CF-F746-EC6DB5C7DD4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16BCF7-D55B-FC16-FC11-C1288F63DDA6}"/>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248756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8D52-27B7-0165-E3FC-D254BDDF569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A47A00E-F61F-3BE2-B714-3162FA4A1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EBE8D2D-29A0-1E23-055A-6DB3EAA18A79}"/>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3A8F51A4-1200-DBCF-92F9-96FC041767D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4783D0-B79A-C1BE-3F19-2D055200585A}"/>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122057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FC745-45B9-10C8-3069-8BEA8917A8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E81FE1D-751B-103B-D854-96A2D0F34F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74D7C08-6174-F0F9-9700-ED7A9400686E}"/>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F8F85554-38B4-304C-917F-0800B85D6D7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6E53342-D3D6-AB4C-B9B2-A31085DC1A0A}"/>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354018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9FB3-685B-AA5C-65A1-BFF794BE626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791EC94-C0CE-622F-1E76-5C5522077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D15B0DA-C51A-540A-652D-E04AB0BDF4E7}"/>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A3207B46-5DBA-E10A-8BBB-CF464A3D0ED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726FFB8-4FCC-E171-3DFC-BDEDF9834774}"/>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299578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09D6-ACB3-9598-EAC5-6862CB7F4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2B100B71-29D4-7D17-89C2-949E143478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66BCA-3EE4-F80C-A01B-A1D9E28DD2A5}"/>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2BEFDF37-4BA5-2AED-89D1-EE5CAA00853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D79C1C3-08F9-C355-8741-D6807A351B55}"/>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123598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FE33-9A2B-630C-397E-00B018A0E28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63A34F-2625-AD62-74CD-6F7A284D6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AD5258F-0E45-B850-CDB0-744CBF505B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6D12349-6A39-C143-32B2-D548BBA70538}"/>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6" name="Footer Placeholder 5">
            <a:extLst>
              <a:ext uri="{FF2B5EF4-FFF2-40B4-BE49-F238E27FC236}">
                <a16:creationId xmlns:a16="http://schemas.microsoft.com/office/drawing/2014/main" id="{DE8DAC57-33BC-ADE6-57E2-FE911735824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E9E32C6-44A6-D716-EA83-E4862FB2E237}"/>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177493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4084-ECDA-BE79-CFDA-A49CC4DD1DE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583D5D8-04AB-AB49-21BD-AF3BA3129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C722-BBA5-7ACB-C4D3-74A27256C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88149A1-A28D-C438-AB38-B30131782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223E3-1B9D-AE98-708F-EDA4D2ABF8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FEEA88B-746D-5FAA-004D-C698882AD228}"/>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8" name="Footer Placeholder 7">
            <a:extLst>
              <a:ext uri="{FF2B5EF4-FFF2-40B4-BE49-F238E27FC236}">
                <a16:creationId xmlns:a16="http://schemas.microsoft.com/office/drawing/2014/main" id="{0305E6A2-AF9E-0FD4-3A18-72FD57A5253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CE61EEC-6E40-29AA-C98D-C21CB5727F1B}"/>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294312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A429-B918-14BE-B9F4-2FB772D73F1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B6BF101-0B38-E75C-BD62-2CAE78D4E241}"/>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4" name="Footer Placeholder 3">
            <a:extLst>
              <a:ext uri="{FF2B5EF4-FFF2-40B4-BE49-F238E27FC236}">
                <a16:creationId xmlns:a16="http://schemas.microsoft.com/office/drawing/2014/main" id="{A5E67B46-1DCF-8F65-722F-F9CC0E28990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E68FFB3-E5D6-E711-5091-5810A2A8CE79}"/>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302833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D0F0C-D495-82F6-6C91-7CFC7D8F382F}"/>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3" name="Footer Placeholder 2">
            <a:extLst>
              <a:ext uri="{FF2B5EF4-FFF2-40B4-BE49-F238E27FC236}">
                <a16:creationId xmlns:a16="http://schemas.microsoft.com/office/drawing/2014/main" id="{52BC45BA-BF64-1A48-4480-2181FC1D070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A246248A-C718-6A46-7344-3975F2EA8108}"/>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174705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7312-E1D7-8113-82B0-6EBDEDC03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1CB6172-92C8-33C3-C9C5-F31883935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85515E1-8FA5-EADD-8B33-268271635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61A8C-CE8C-22F0-251F-C18F138B805C}"/>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6" name="Footer Placeholder 5">
            <a:extLst>
              <a:ext uri="{FF2B5EF4-FFF2-40B4-BE49-F238E27FC236}">
                <a16:creationId xmlns:a16="http://schemas.microsoft.com/office/drawing/2014/main" id="{486C415C-A4EE-0FE0-019A-ED978D4A026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3E6236C-1691-4805-2AD6-66F3E1B2534D}"/>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409874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C4AD-9087-DB68-EC9B-F6E306B1E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A203132-1D08-38F3-62FF-F25B6DEB4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D122676-E1C5-6DEB-4781-777223513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C692D-10F5-4BBF-C1C8-F6810AD4936D}"/>
              </a:ext>
            </a:extLst>
          </p:cNvPr>
          <p:cNvSpPr>
            <a:spLocks noGrp="1"/>
          </p:cNvSpPr>
          <p:nvPr>
            <p:ph type="dt" sz="half" idx="10"/>
          </p:nvPr>
        </p:nvSpPr>
        <p:spPr/>
        <p:txBody>
          <a:bodyPr/>
          <a:lstStyle/>
          <a:p>
            <a:fld id="{6DCF9F99-5085-414A-BB6D-63832892AF36}" type="datetimeFigureOut">
              <a:rPr lang="en-NZ" smtClean="0"/>
              <a:t>1/04/2025</a:t>
            </a:fld>
            <a:endParaRPr lang="en-NZ"/>
          </a:p>
        </p:txBody>
      </p:sp>
      <p:sp>
        <p:nvSpPr>
          <p:cNvPr id="6" name="Footer Placeholder 5">
            <a:extLst>
              <a:ext uri="{FF2B5EF4-FFF2-40B4-BE49-F238E27FC236}">
                <a16:creationId xmlns:a16="http://schemas.microsoft.com/office/drawing/2014/main" id="{5928C0D4-2778-752C-6606-CB2CA604580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C4FD8E-896C-6EEE-F7B2-16F1E9E257F6}"/>
              </a:ext>
            </a:extLst>
          </p:cNvPr>
          <p:cNvSpPr>
            <a:spLocks noGrp="1"/>
          </p:cNvSpPr>
          <p:nvPr>
            <p:ph type="sldNum" sz="quarter" idx="12"/>
          </p:nvPr>
        </p:nvSpPr>
        <p:spPr/>
        <p:txBody>
          <a:bodyPr/>
          <a:lstStyle/>
          <a:p>
            <a:fld id="{5571F094-EC78-4BA1-9DE9-F9B282D19EB1}" type="slidenum">
              <a:rPr lang="en-NZ" smtClean="0"/>
              <a:t>‹#›</a:t>
            </a:fld>
            <a:endParaRPr lang="en-NZ"/>
          </a:p>
        </p:txBody>
      </p:sp>
    </p:spTree>
    <p:extLst>
      <p:ext uri="{BB962C8B-B14F-4D97-AF65-F5344CB8AC3E}">
        <p14:creationId xmlns:p14="http://schemas.microsoft.com/office/powerpoint/2010/main" val="365745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222B3-371E-2746-DE7D-F93C4B873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44AF36B-1ECF-0E78-8F3B-28D7C6266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9544C48-435B-F62C-FDD5-A2493AA53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CF9F99-5085-414A-BB6D-63832892AF36}" type="datetimeFigureOut">
              <a:rPr lang="en-NZ" smtClean="0"/>
              <a:t>1/04/2025</a:t>
            </a:fld>
            <a:endParaRPr lang="en-NZ"/>
          </a:p>
        </p:txBody>
      </p:sp>
      <p:sp>
        <p:nvSpPr>
          <p:cNvPr id="5" name="Footer Placeholder 4">
            <a:extLst>
              <a:ext uri="{FF2B5EF4-FFF2-40B4-BE49-F238E27FC236}">
                <a16:creationId xmlns:a16="http://schemas.microsoft.com/office/drawing/2014/main" id="{690E8820-E142-F135-D727-BD2D55FDC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5423C235-8F9B-0980-0176-E21B9BE20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71F094-EC78-4BA1-9DE9-F9B282D19EB1}" type="slidenum">
              <a:rPr lang="en-NZ" smtClean="0"/>
              <a:t>‹#›</a:t>
            </a:fld>
            <a:endParaRPr lang="en-NZ"/>
          </a:p>
        </p:txBody>
      </p:sp>
    </p:spTree>
    <p:extLst>
      <p:ext uri="{BB962C8B-B14F-4D97-AF65-F5344CB8AC3E}">
        <p14:creationId xmlns:p14="http://schemas.microsoft.com/office/powerpoint/2010/main" val="264186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bridge over water with a building and a city at night&#10;&#10;AI-generated content may be incorrect.">
            <a:extLst>
              <a:ext uri="{FF2B5EF4-FFF2-40B4-BE49-F238E27FC236}">
                <a16:creationId xmlns:a16="http://schemas.microsoft.com/office/drawing/2014/main" id="{378C9A72-6E78-05EE-AEEE-3A4D641AC1AD}"/>
              </a:ext>
            </a:extLst>
          </p:cNvPr>
          <p:cNvPicPr>
            <a:picLocks noChangeAspect="1"/>
          </p:cNvPicPr>
          <p:nvPr/>
        </p:nvPicPr>
        <p:blipFill>
          <a:blip r:embed="rId2">
            <a:extLst>
              <a:ext uri="{28A0092B-C50C-407E-A947-70E740481C1C}">
                <a14:useLocalDpi xmlns:a14="http://schemas.microsoft.com/office/drawing/2010/main" val="0"/>
              </a:ext>
            </a:extLst>
          </a:blip>
          <a:srcRect l="5430" t="11223" b="24441"/>
          <a:stretch/>
        </p:blipFill>
        <p:spPr>
          <a:xfrm>
            <a:off x="0" y="2445862"/>
            <a:ext cx="9686786" cy="4412138"/>
          </a:xfrm>
          <a:prstGeom prst="rect">
            <a:avLst/>
          </a:prstGeom>
        </p:spPr>
      </p:pic>
      <p:sp>
        <p:nvSpPr>
          <p:cNvPr id="33" name="Rectangle 32">
            <a:extLst>
              <a:ext uri="{FF2B5EF4-FFF2-40B4-BE49-F238E27FC236}">
                <a16:creationId xmlns:a16="http://schemas.microsoft.com/office/drawing/2014/main" id="{19B7C005-F0F5-FE50-57BB-4553F8EA2F9C}"/>
              </a:ext>
            </a:extLst>
          </p:cNvPr>
          <p:cNvSpPr/>
          <p:nvPr/>
        </p:nvSpPr>
        <p:spPr>
          <a:xfrm>
            <a:off x="8993875" y="2445862"/>
            <a:ext cx="3198125" cy="44121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B3733658-4FDC-638C-5A84-26FEB3FE1139}"/>
              </a:ext>
            </a:extLst>
          </p:cNvPr>
          <p:cNvSpPr/>
          <p:nvPr/>
        </p:nvSpPr>
        <p:spPr>
          <a:xfrm rot="10800000">
            <a:off x="7597198" y="2445861"/>
            <a:ext cx="2785624" cy="441213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Box 27">
            <a:extLst>
              <a:ext uri="{FF2B5EF4-FFF2-40B4-BE49-F238E27FC236}">
                <a16:creationId xmlns:a16="http://schemas.microsoft.com/office/drawing/2014/main" id="{BD6018B0-BC49-1AED-4F2A-CC3BBD8AA7C2}"/>
              </a:ext>
            </a:extLst>
          </p:cNvPr>
          <p:cNvSpPr txBox="1"/>
          <p:nvPr/>
        </p:nvSpPr>
        <p:spPr>
          <a:xfrm>
            <a:off x="8134867" y="2981073"/>
            <a:ext cx="3739487" cy="2597121"/>
          </a:xfrm>
          <a:prstGeom prst="rect">
            <a:avLst/>
          </a:prstGeom>
          <a:noFill/>
        </p:spPr>
        <p:txBody>
          <a:bodyPr wrap="square" rtlCol="0">
            <a:spAutoFit/>
          </a:bodyPr>
          <a:lstStyle/>
          <a:p>
            <a:pPr algn="r">
              <a:lnSpc>
                <a:spcPct val="150000"/>
              </a:lnSpc>
            </a:pPr>
            <a:r>
              <a:rPr lang="en-NZ" sz="2800" dirty="0">
                <a:solidFill>
                  <a:schemeClr val="bg1"/>
                </a:solidFill>
                <a:latin typeface="Arial Nova" panose="020F0502020204030204" pitchFamily="34" charset="0"/>
              </a:rPr>
              <a:t>25 – 27 JUNE 2025</a:t>
            </a:r>
          </a:p>
          <a:p>
            <a:pPr algn="r">
              <a:lnSpc>
                <a:spcPct val="150000"/>
              </a:lnSpc>
            </a:pPr>
            <a:r>
              <a:rPr lang="en-NZ" sz="2800" dirty="0">
                <a:solidFill>
                  <a:schemeClr val="bg1"/>
                </a:solidFill>
                <a:latin typeface="Arial Nova" panose="020F0502020204030204" pitchFamily="34" charset="0"/>
              </a:rPr>
              <a:t>MECURE SYDNEY</a:t>
            </a:r>
          </a:p>
          <a:p>
            <a:pPr algn="r">
              <a:lnSpc>
                <a:spcPct val="150000"/>
              </a:lnSpc>
            </a:pPr>
            <a:r>
              <a:rPr lang="en-NZ" sz="2800" dirty="0">
                <a:solidFill>
                  <a:schemeClr val="bg1"/>
                </a:solidFill>
                <a:latin typeface="Arial Nova" panose="020F0502020204030204" pitchFamily="34" charset="0"/>
              </a:rPr>
              <a:t>GADIGAL</a:t>
            </a:r>
          </a:p>
          <a:p>
            <a:pPr algn="r">
              <a:lnSpc>
                <a:spcPct val="150000"/>
              </a:lnSpc>
            </a:pPr>
            <a:r>
              <a:rPr lang="en-NZ" sz="2800" dirty="0">
                <a:solidFill>
                  <a:schemeClr val="bg1"/>
                </a:solidFill>
                <a:latin typeface="Arial Nova" panose="020F0502020204030204" pitchFamily="34" charset="0"/>
              </a:rPr>
              <a:t>AUSTRALIA</a:t>
            </a:r>
          </a:p>
        </p:txBody>
      </p:sp>
      <p:pic>
        <p:nvPicPr>
          <p:cNvPr id="34" name="Picture 33">
            <a:extLst>
              <a:ext uri="{FF2B5EF4-FFF2-40B4-BE49-F238E27FC236}">
                <a16:creationId xmlns:a16="http://schemas.microsoft.com/office/drawing/2014/main" id="{701BB564-78B0-7C90-1B13-A9619116E406}"/>
              </a:ext>
            </a:extLst>
          </p:cNvPr>
          <p:cNvPicPr>
            <a:picLocks noChangeAspect="1"/>
          </p:cNvPicPr>
          <p:nvPr/>
        </p:nvPicPr>
        <p:blipFill>
          <a:blip r:embed="rId3"/>
          <a:stretch>
            <a:fillRect/>
          </a:stretch>
        </p:blipFill>
        <p:spPr>
          <a:xfrm>
            <a:off x="0" y="74705"/>
            <a:ext cx="12192000" cy="2103549"/>
          </a:xfrm>
          <a:prstGeom prst="rect">
            <a:avLst/>
          </a:prstGeom>
        </p:spPr>
      </p:pic>
    </p:spTree>
    <p:extLst>
      <p:ext uri="{BB962C8B-B14F-4D97-AF65-F5344CB8AC3E}">
        <p14:creationId xmlns:p14="http://schemas.microsoft.com/office/powerpoint/2010/main" val="118502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9CB02-8B4F-6BF2-B946-097FA3ABD214}"/>
              </a:ext>
            </a:extLst>
          </p:cNvPr>
          <p:cNvPicPr>
            <a:picLocks noChangeAspect="1"/>
          </p:cNvPicPr>
          <p:nvPr/>
        </p:nvPicPr>
        <p:blipFill>
          <a:blip r:embed="rId2">
            <a:alphaModFix amt="10000"/>
          </a:blip>
          <a:stretch>
            <a:fillRect/>
          </a:stretch>
        </p:blipFill>
        <p:spPr>
          <a:xfrm>
            <a:off x="5841241" y="-218852"/>
            <a:ext cx="6584087" cy="7561347"/>
          </a:xfrm>
          <a:prstGeom prst="rect">
            <a:avLst/>
          </a:prstGeom>
        </p:spPr>
      </p:pic>
      <p:sp>
        <p:nvSpPr>
          <p:cNvPr id="3" name="TextBox 2">
            <a:extLst>
              <a:ext uri="{FF2B5EF4-FFF2-40B4-BE49-F238E27FC236}">
                <a16:creationId xmlns:a16="http://schemas.microsoft.com/office/drawing/2014/main" id="{92EB2624-BBFB-977C-C834-EB5090C46600}"/>
              </a:ext>
            </a:extLst>
          </p:cNvPr>
          <p:cNvSpPr txBox="1"/>
          <p:nvPr/>
        </p:nvSpPr>
        <p:spPr>
          <a:xfrm>
            <a:off x="341194" y="403030"/>
            <a:ext cx="5645624" cy="769441"/>
          </a:xfrm>
          <a:prstGeom prst="rect">
            <a:avLst/>
          </a:prstGeom>
          <a:noFill/>
        </p:spPr>
        <p:txBody>
          <a:bodyPr wrap="square" rtlCol="0">
            <a:spAutoFit/>
          </a:bodyPr>
          <a:lstStyle/>
          <a:p>
            <a:r>
              <a:rPr lang="en-NZ" sz="4400" b="1" dirty="0">
                <a:solidFill>
                  <a:srgbClr val="A42025"/>
                </a:solidFill>
              </a:rPr>
              <a:t>Speaker Disclosure</a:t>
            </a:r>
          </a:p>
        </p:txBody>
      </p:sp>
      <p:sp>
        <p:nvSpPr>
          <p:cNvPr id="6" name="TextBox 6">
            <a:extLst>
              <a:ext uri="{FF2B5EF4-FFF2-40B4-BE49-F238E27FC236}">
                <a16:creationId xmlns:a16="http://schemas.microsoft.com/office/drawing/2014/main" id="{C3AF7D51-1BB8-FD2A-590D-30F3BFD050FE}"/>
              </a:ext>
            </a:extLst>
          </p:cNvPr>
          <p:cNvSpPr txBox="1">
            <a:spLocks noChangeArrowheads="1"/>
          </p:cNvSpPr>
          <p:nvPr/>
        </p:nvSpPr>
        <p:spPr bwMode="auto">
          <a:xfrm>
            <a:off x="621792" y="2335477"/>
            <a:ext cx="9286235"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altLang="en-US" sz="3200" dirty="0"/>
              <a:t>The presenter has advised that the following presentation will NOT include discussion on any commercial products or service and that there are NO financial interests or relationships with any of the Commercial Supporters of this years ASM.</a:t>
            </a:r>
          </a:p>
        </p:txBody>
      </p:sp>
    </p:spTree>
    <p:extLst>
      <p:ext uri="{BB962C8B-B14F-4D97-AF65-F5344CB8AC3E}">
        <p14:creationId xmlns:p14="http://schemas.microsoft.com/office/powerpoint/2010/main" val="261025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2DCBE-C59D-7BA0-3744-1CDD67CDD8C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FC3BB48-7C3E-6A5F-24D9-882CB2633D01}"/>
              </a:ext>
            </a:extLst>
          </p:cNvPr>
          <p:cNvPicPr>
            <a:picLocks noChangeAspect="1"/>
          </p:cNvPicPr>
          <p:nvPr/>
        </p:nvPicPr>
        <p:blipFill>
          <a:blip r:embed="rId2">
            <a:alphaModFix amt="10000"/>
          </a:blip>
          <a:stretch>
            <a:fillRect/>
          </a:stretch>
        </p:blipFill>
        <p:spPr>
          <a:xfrm>
            <a:off x="5841241" y="-218852"/>
            <a:ext cx="6584087" cy="7561347"/>
          </a:xfrm>
          <a:prstGeom prst="rect">
            <a:avLst/>
          </a:prstGeom>
        </p:spPr>
      </p:pic>
      <p:sp>
        <p:nvSpPr>
          <p:cNvPr id="3" name="TextBox 2">
            <a:extLst>
              <a:ext uri="{FF2B5EF4-FFF2-40B4-BE49-F238E27FC236}">
                <a16:creationId xmlns:a16="http://schemas.microsoft.com/office/drawing/2014/main" id="{567054F7-2304-303B-2A64-E824D888C8AA}"/>
              </a:ext>
            </a:extLst>
          </p:cNvPr>
          <p:cNvSpPr txBox="1"/>
          <p:nvPr/>
        </p:nvSpPr>
        <p:spPr>
          <a:xfrm>
            <a:off x="341194" y="403030"/>
            <a:ext cx="5645624" cy="769441"/>
          </a:xfrm>
          <a:prstGeom prst="rect">
            <a:avLst/>
          </a:prstGeom>
          <a:noFill/>
        </p:spPr>
        <p:txBody>
          <a:bodyPr wrap="square" rtlCol="0">
            <a:spAutoFit/>
          </a:bodyPr>
          <a:lstStyle/>
          <a:p>
            <a:r>
              <a:rPr lang="en-NZ" sz="4400" b="1" dirty="0">
                <a:solidFill>
                  <a:srgbClr val="A42025"/>
                </a:solidFill>
              </a:rPr>
              <a:t>Speaker Disclosure</a:t>
            </a:r>
          </a:p>
        </p:txBody>
      </p:sp>
      <p:sp>
        <p:nvSpPr>
          <p:cNvPr id="4" name="TextBox 6">
            <a:extLst>
              <a:ext uri="{FF2B5EF4-FFF2-40B4-BE49-F238E27FC236}">
                <a16:creationId xmlns:a16="http://schemas.microsoft.com/office/drawing/2014/main" id="{1ADD7D95-3957-0088-39FC-32894C7A630F}"/>
              </a:ext>
            </a:extLst>
          </p:cNvPr>
          <p:cNvSpPr txBox="1">
            <a:spLocks noChangeArrowheads="1"/>
          </p:cNvSpPr>
          <p:nvPr/>
        </p:nvSpPr>
        <p:spPr bwMode="auto">
          <a:xfrm>
            <a:off x="464378" y="2090075"/>
            <a:ext cx="10753725" cy="3108543"/>
          </a:xfrm>
          <a:prstGeom prst="rect">
            <a:avLst/>
          </a:prstGeom>
          <a:noFill/>
          <a:ln>
            <a:noFill/>
          </a:ln>
        </p:spPr>
        <p:txBody>
          <a:bodyPr>
            <a:spAutoFit/>
          </a:bodyPr>
          <a:lstStyle/>
          <a:p>
            <a:pPr marL="457223" indent="-457223">
              <a:buFont typeface="Arial" panose="020B0604020202020204" pitchFamily="34" charset="0"/>
              <a:buChar char="•"/>
              <a:defRPr/>
            </a:pPr>
            <a:r>
              <a:rPr lang="en-NZ" altLang="en-US" sz="2800" dirty="0"/>
              <a:t>In accordance with the policy of the Australasian Sleep Association the following presenter has indicated that they have a relationship which could be perceived as a real or apparent conflict of interest. The nature of the conflict is listed:</a:t>
            </a:r>
          </a:p>
          <a:p>
            <a:pPr>
              <a:defRPr/>
            </a:pPr>
            <a:endParaRPr lang="en-AU" sz="2800" dirty="0"/>
          </a:p>
          <a:p>
            <a:pPr marL="457223" indent="-457223">
              <a:buFont typeface="Arial" panose="020B0604020202020204" pitchFamily="34" charset="0"/>
              <a:buChar char="•"/>
              <a:defRPr/>
            </a:pPr>
            <a:r>
              <a:rPr lang="en-US" altLang="en-US" sz="2800" dirty="0"/>
              <a:t>INSERT NATURE OF CONFLICT HERE </a:t>
            </a:r>
            <a:r>
              <a:rPr lang="en-US" altLang="en-US" sz="2800" dirty="0" err="1"/>
              <a:t>ie</a:t>
            </a:r>
            <a:r>
              <a:rPr lang="en-US" altLang="en-US" sz="2800" dirty="0"/>
              <a:t> Spokesperson for a particular Drug, Funding Grants from Companies </a:t>
            </a:r>
          </a:p>
        </p:txBody>
      </p:sp>
    </p:spTree>
    <p:extLst>
      <p:ext uri="{BB962C8B-B14F-4D97-AF65-F5344CB8AC3E}">
        <p14:creationId xmlns:p14="http://schemas.microsoft.com/office/powerpoint/2010/main" val="22315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b52c9b-ab33-4221-8af9-54f8f2b86a80" xsi:nil="true"/>
    <lcf76f155ced4ddcb4097134ff3c332f xmlns="6911e96c-4cc4-42d5-8e43-f93924cf6a0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DB0B76CE105D459F58063C0D0B3831" ma:contentTypeVersion="18" ma:contentTypeDescription="Create a new document." ma:contentTypeScope="" ma:versionID="ffd3fbda9da9b847dae720d7a17716ff">
  <xsd:schema xmlns:xsd="http://www.w3.org/2001/XMLSchema" xmlns:xs="http://www.w3.org/2001/XMLSchema" xmlns:p="http://schemas.microsoft.com/office/2006/metadata/properties" xmlns:ns2="6911e96c-4cc4-42d5-8e43-f93924cf6a05" xmlns:ns3="9c8a2b7b-0bee-4c48-b0a6-23db8982d3bc" xmlns:ns4="cab52c9b-ab33-4221-8af9-54f8f2b86a80" targetNamespace="http://schemas.microsoft.com/office/2006/metadata/properties" ma:root="true" ma:fieldsID="a853da1d2a0a1f1bf4f12f247e460e66" ns2:_="" ns3:_="" ns4:_="">
    <xsd:import namespace="6911e96c-4cc4-42d5-8e43-f93924cf6a05"/>
    <xsd:import namespace="9c8a2b7b-0bee-4c48-b0a6-23db8982d3bc"/>
    <xsd:import namespace="cab52c9b-ab33-4221-8af9-54f8f2b86a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1e96c-4cc4-42d5-8e43-f93924cf6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635817-86d4-483c-865d-47556d3f42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8a2b7b-0bee-4c48-b0a6-23db8982d3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52c9b-ab33-4221-8af9-54f8f2b86a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b321a2a-d050-4ca1-b64d-75ec18c39cb6}" ma:internalName="TaxCatchAll" ma:showField="CatchAllData" ma:web="cab52c9b-ab33-4221-8af9-54f8f2b86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3DBDF-1789-467E-91EE-914BDE567FF2}">
  <ds:schemaRefs>
    <ds:schemaRef ds:uri="http://schemas.microsoft.com/office/2006/documentManagement/types"/>
    <ds:schemaRef ds:uri="http://purl.org/dc/elements/1.1/"/>
    <ds:schemaRef ds:uri="http://purl.org/dc/dcmitype/"/>
    <ds:schemaRef ds:uri="6911e96c-4cc4-42d5-8e43-f93924cf6a05"/>
    <ds:schemaRef ds:uri="cab52c9b-ab33-4221-8af9-54f8f2b86a80"/>
    <ds:schemaRef ds:uri="http://www.w3.org/XML/1998/namespace"/>
    <ds:schemaRef ds:uri="http://schemas.microsoft.com/office/infopath/2007/PartnerControls"/>
    <ds:schemaRef ds:uri="http://purl.org/dc/terms/"/>
    <ds:schemaRef ds:uri="http://schemas.openxmlformats.org/package/2006/metadata/core-properties"/>
    <ds:schemaRef ds:uri="9c8a2b7b-0bee-4c48-b0a6-23db8982d3bc"/>
    <ds:schemaRef ds:uri="http://schemas.microsoft.com/office/2006/metadata/properties"/>
  </ds:schemaRefs>
</ds:datastoreItem>
</file>

<file path=customXml/itemProps2.xml><?xml version="1.0" encoding="utf-8"?>
<ds:datastoreItem xmlns:ds="http://schemas.openxmlformats.org/officeDocument/2006/customXml" ds:itemID="{20AE1FC4-4B1C-486F-8B4F-BBB0E2FC7C84}">
  <ds:schemaRefs>
    <ds:schemaRef ds:uri="http://schemas.microsoft.com/sharepoint/v3/contenttype/forms"/>
  </ds:schemaRefs>
</ds:datastoreItem>
</file>

<file path=customXml/itemProps3.xml><?xml version="1.0" encoding="utf-8"?>
<ds:datastoreItem xmlns:ds="http://schemas.openxmlformats.org/officeDocument/2006/customXml" ds:itemID="{C1F28DA3-F9FB-44EC-B29C-93C2ABAC0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1e96c-4cc4-42d5-8e43-f93924cf6a05"/>
    <ds:schemaRef ds:uri="9c8a2b7b-0bee-4c48-b0a6-23db8982d3bc"/>
    <ds:schemaRef ds:uri="cab52c9b-ab33-4221-8af9-54f8f2b86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TotalTime>
  <Words>108</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Arial Nova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Debrah King</dc:creator>
  <cp:lastModifiedBy>Debrah King</cp:lastModifiedBy>
  <cp:revision>2</cp:revision>
  <dcterms:created xsi:type="dcterms:W3CDTF">2025-04-01T03:08:01Z</dcterms:created>
  <dcterms:modified xsi:type="dcterms:W3CDTF">2025-04-01T04:10:28Z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0x01010004DB0B76CE105D459F58063C0D0B3831</vt:lpwstr>
  </property>
  <property fmtid="{D5CDD505-2E9C-101B-9397-08002B2CF9AE}" pid="3" name="MediaServiceImageTags">
    <vt:lpwstr/>
  </property>
</Properties>
</file>