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90" r:id="rId2"/>
    <p:sldId id="260" r:id="rId3"/>
    <p:sldId id="262" r:id="rId4"/>
    <p:sldId id="266" r:id="rId5"/>
    <p:sldId id="287" r:id="rId6"/>
    <p:sldId id="270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65"/>
    <a:srgbClr val="00B3AA"/>
    <a:srgbClr val="EBEBEB"/>
    <a:srgbClr val="7C878E"/>
    <a:srgbClr val="A90061"/>
    <a:srgbClr val="7D5CC6"/>
    <a:srgbClr val="DD4814"/>
    <a:srgbClr val="159957"/>
    <a:srgbClr val="398ECC"/>
    <a:srgbClr val="01B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07" autoAdjust="0"/>
  </p:normalViewPr>
  <p:slideViewPr>
    <p:cSldViewPr snapToGrid="0">
      <p:cViewPr varScale="1">
        <p:scale>
          <a:sx n="79" d="100"/>
          <a:sy n="79" d="100"/>
        </p:scale>
        <p:origin x="63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55D98-66DA-1809-0FF8-1C23A6B67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6EC3A-733F-32C9-328D-46294B2651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A1A1A-7FD1-4B82-86EB-EF8E8218A77F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F57BF-C49A-2ADA-49CE-905D622FA1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E3549-D50C-A924-2BD4-AFB4B52E9A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CE2C-A415-4F41-A70F-8F057D7DF8F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845065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F031-3C54-4E47-A312-CF3E73309139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36D3-04BB-4C20-A252-57FB34840C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51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46019" y="6032758"/>
            <a:ext cx="10515600" cy="830133"/>
          </a:xfrm>
        </p:spPr>
        <p:txBody>
          <a:bodyPr numCol="2"/>
          <a:lstStyle>
            <a:lvl1pPr algn="l">
              <a:defRPr/>
            </a:lvl1pPr>
          </a:lstStyle>
          <a:p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/>
          <a:stretch/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48320"/>
            <a:ext cx="7507705" cy="9866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16779"/>
            <a:ext cx="7141945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069D99-9D93-1A0F-39EB-3657F2804B36}"/>
              </a:ext>
            </a:extLst>
          </p:cNvPr>
          <p:cNvCxnSpPr/>
          <p:nvPr userDrawn="1"/>
        </p:nvCxnSpPr>
        <p:spPr>
          <a:xfrm>
            <a:off x="838200" y="3674076"/>
            <a:ext cx="3799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6389373D-3DD4-1EF3-701E-0E4AEF0B4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87731"/>
            <a:ext cx="3990203" cy="11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image, tex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32010"/>
            <a:ext cx="4900865" cy="3501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graphic (e.g. graph)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C623E73C-938E-7517-C22A-D0F2EEB5D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ED5432C-0EC2-2E4A-59D7-F1F578C2E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2936" y="1832010"/>
            <a:ext cx="4900864" cy="350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A0C9D9-82AC-0354-74F1-64585F2991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2D33C1-5910-B1CA-4142-3D299CB2B398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Text, image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52938" y="1830405"/>
            <a:ext cx="4900865" cy="3501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graphic (e.g. graph)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C623E73C-938E-7517-C22A-D0F2EEB5D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ED5432C-0EC2-2E4A-59D7-F1F578C2E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0405"/>
            <a:ext cx="4900864" cy="350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A0C9D9-82AC-0354-74F1-64585F2991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110E5E-85A2-E0B4-4F83-8949DD3C87CF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two graph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78305" y="1824789"/>
            <a:ext cx="4993106" cy="2506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graphic (e.g. graph)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28611" y="1830801"/>
            <a:ext cx="4993106" cy="2506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graphic (e.g. graph)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92FBC8FC-A0D3-E732-070C-E0DD83CD5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79A5F4D-4708-68DA-EE2B-760A9786A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305" y="4535991"/>
            <a:ext cx="10443412" cy="1275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short explanation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74DFB1D-BD14-F0E0-4983-5A16420CFA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C067DB-88DF-04DA-88C5-D00B0753D5D1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5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ou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671716" y="3359091"/>
            <a:ext cx="4271878" cy="24365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Click icon to insert graphic</a:t>
            </a:r>
          </a:p>
          <a:p>
            <a:endParaRPr lang="en-NZ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671716" y="623912"/>
            <a:ext cx="4271878" cy="243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insert graphic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99855" y="623912"/>
            <a:ext cx="4271878" cy="243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r>
              <a:rPr lang="en-NZ" dirty="0"/>
              <a:t>Click icon to insert graphic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299855" y="3359091"/>
            <a:ext cx="4271878" cy="24365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Click icon to insert graphic</a:t>
            </a:r>
          </a:p>
          <a:p>
            <a:endParaRPr lang="en-NZ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283944D-43F2-F23E-B82B-169746DA3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052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tatem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97053" y="1455776"/>
            <a:ext cx="4993106" cy="3501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graphic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6B7A3D7-9502-475E-EE6A-100335717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042" y="1459872"/>
            <a:ext cx="5221705" cy="349709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32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2562-CD6A-5BD6-B53F-EFECF2396C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1818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statement,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C27511-3F6B-759C-8E4F-B301D3F6BC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6B7A3D7-9502-475E-EE6A-100335717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121" y="1680453"/>
            <a:ext cx="10575758" cy="349709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4400" i="1" baseline="0">
                <a:solidFill>
                  <a:srgbClr val="00B3AA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09F6C6-3F14-D039-0995-9EC54406175E}"/>
              </a:ext>
            </a:extLst>
          </p:cNvPr>
          <p:cNvCxnSpPr/>
          <p:nvPr userDrawn="1"/>
        </p:nvCxnSpPr>
        <p:spPr>
          <a:xfrm>
            <a:off x="808121" y="547820"/>
            <a:ext cx="10575758" cy="0"/>
          </a:xfrm>
          <a:prstGeom prst="line">
            <a:avLst/>
          </a:prstGeom>
          <a:ln w="38100">
            <a:solidFill>
              <a:srgbClr val="00B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413FBE-2598-A23C-CDA5-9EAEB10C128C}"/>
              </a:ext>
            </a:extLst>
          </p:cNvPr>
          <p:cNvCxnSpPr/>
          <p:nvPr userDrawn="1"/>
        </p:nvCxnSpPr>
        <p:spPr>
          <a:xfrm>
            <a:off x="808121" y="6306065"/>
            <a:ext cx="10575758" cy="0"/>
          </a:xfrm>
          <a:prstGeom prst="line">
            <a:avLst/>
          </a:prstGeom>
          <a:ln w="38100">
            <a:solidFill>
              <a:srgbClr val="00B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0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statement, te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C27511-3F6B-759C-8E4F-B301D3F6BC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6B7A3D7-9502-475E-EE6A-100335717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121" y="1680453"/>
            <a:ext cx="10575758" cy="349709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4400" i="1" baseline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D562AF-0EF8-141F-721E-4283AC134B86}"/>
              </a:ext>
            </a:extLst>
          </p:cNvPr>
          <p:cNvCxnSpPr/>
          <p:nvPr userDrawn="1"/>
        </p:nvCxnSpPr>
        <p:spPr>
          <a:xfrm>
            <a:off x="808121" y="547820"/>
            <a:ext cx="105757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6DD7A6-462B-BE81-81C5-667F2515CD46}"/>
              </a:ext>
            </a:extLst>
          </p:cNvPr>
          <p:cNvCxnSpPr/>
          <p:nvPr userDrawn="1"/>
        </p:nvCxnSpPr>
        <p:spPr>
          <a:xfrm>
            <a:off x="808121" y="6306065"/>
            <a:ext cx="105757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3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5A9CF-BD98-CDD6-1CDB-1CC2B5F110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6EFBF-AD86-C939-5864-CF165929863D}"/>
              </a:ext>
            </a:extLst>
          </p:cNvPr>
          <p:cNvSpPr/>
          <p:nvPr userDrawn="1"/>
        </p:nvSpPr>
        <p:spPr>
          <a:xfrm>
            <a:off x="0" y="717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F0AC3E9-62CE-8DE0-EF30-C5D2DFC48D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5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286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image in middle o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0178" y="818146"/>
            <a:ext cx="10515601" cy="51013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ABC9349-6411-B8FE-E8F1-62A7B8E5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562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image, te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083301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614363"/>
            <a:ext cx="10515600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NZ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91669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46019" y="6032758"/>
            <a:ext cx="10515600" cy="830133"/>
          </a:xfrm>
        </p:spPr>
        <p:txBody>
          <a:bodyPr numCol="2"/>
          <a:lstStyle>
            <a:lvl1pPr algn="l">
              <a:defRPr/>
            </a:lvl1pPr>
          </a:lstStyle>
          <a:p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/>
          <a:stretch/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48320"/>
            <a:ext cx="7507705" cy="9866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16779"/>
            <a:ext cx="7141945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069D99-9D93-1A0F-39EB-3657F2804B36}"/>
              </a:ext>
            </a:extLst>
          </p:cNvPr>
          <p:cNvCxnSpPr/>
          <p:nvPr userDrawn="1"/>
        </p:nvCxnSpPr>
        <p:spPr>
          <a:xfrm>
            <a:off x="838200" y="3674076"/>
            <a:ext cx="3799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6389373D-3DD4-1EF3-701E-0E4AEF0B4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87731"/>
            <a:ext cx="3990203" cy="1135552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2CE07AD-2A82-62F7-C84D-ED85739BF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97979"/>
            <a:ext cx="7141945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presenter name/s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7129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1" hasCustomPrompt="1"/>
          </p:nvPr>
        </p:nvSpPr>
        <p:spPr>
          <a:xfrm>
            <a:off x="818147" y="782053"/>
            <a:ext cx="10551528" cy="5148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NZ" dirty="0"/>
              <a:t>Click icon to add a table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F1F722-89D6-34B4-0029-FDD71874D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307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03758" y="0"/>
            <a:ext cx="6188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003758" cy="6865173"/>
          </a:xfrm>
          <a:prstGeom prst="rect">
            <a:avLst/>
          </a:prstGeom>
          <a:solidFill>
            <a:srgbClr val="00B3AA"/>
          </a:solidFill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03758" y="8238"/>
            <a:ext cx="6188242" cy="686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636492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03758" y="0"/>
            <a:ext cx="6188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003758" cy="6865173"/>
          </a:xfrm>
          <a:prstGeom prst="rect">
            <a:avLst/>
          </a:prstGeom>
          <a:solidFill>
            <a:srgbClr val="398ECC"/>
          </a:solidFill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03758" y="8238"/>
            <a:ext cx="6188242" cy="686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439250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03758" y="0"/>
            <a:ext cx="6188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003758" cy="6865173"/>
          </a:xfrm>
          <a:prstGeom prst="rect">
            <a:avLst/>
          </a:prstGeom>
          <a:solidFill>
            <a:srgbClr val="159957"/>
          </a:solidFill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03758" y="8238"/>
            <a:ext cx="6188242" cy="686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24681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03758" y="0"/>
            <a:ext cx="6188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003758" cy="6865173"/>
          </a:xfrm>
          <a:prstGeom prst="rect">
            <a:avLst/>
          </a:prstGeom>
          <a:solidFill>
            <a:srgbClr val="DD4814"/>
          </a:solidFill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03758" y="8238"/>
            <a:ext cx="6188242" cy="686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097153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03758" y="0"/>
            <a:ext cx="6188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003758" cy="6865173"/>
          </a:xfrm>
          <a:prstGeom prst="rect">
            <a:avLst/>
          </a:prstGeom>
          <a:solidFill>
            <a:srgbClr val="7D5CC6"/>
          </a:solidFill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03758" y="8238"/>
            <a:ext cx="6188242" cy="686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842261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03758" y="0"/>
            <a:ext cx="6188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003758" cy="6865173"/>
          </a:xfrm>
          <a:prstGeom prst="rect">
            <a:avLst/>
          </a:prstGeom>
          <a:solidFill>
            <a:srgbClr val="A90061"/>
          </a:solidFill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03758" y="0"/>
            <a:ext cx="6188242" cy="6865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NZ" dirty="0"/>
              <a:t>Click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614507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083301"/>
          </a:xfrm>
          <a:prstGeom prst="rect">
            <a:avLst/>
          </a:prstGeom>
          <a:solidFill>
            <a:srgbClr val="39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55A8E-20A0-6695-C4C4-D5551A2A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7955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083301"/>
          </a:xfrm>
          <a:prstGeom prst="rect">
            <a:avLst/>
          </a:prstGeom>
          <a:solidFill>
            <a:srgbClr val="159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55A8E-20A0-6695-C4C4-D5551A2A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6728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083301"/>
          </a:xfrm>
          <a:prstGeom prst="rect">
            <a:avLst/>
          </a:prstGeom>
          <a:solidFill>
            <a:srgbClr val="DD4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D629D-8EEB-DF26-EFED-B08473F81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276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65174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7802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083301"/>
          </a:xfrm>
          <a:prstGeom prst="rect">
            <a:avLst/>
          </a:prstGeom>
          <a:solidFill>
            <a:srgbClr val="7D5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DEC4F-2351-189D-2A4E-E37A0D729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7815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083301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912E5F-A522-E364-00D5-9F9B83B13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6209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89D74B-4831-DF13-2A7A-CC65ADEDBE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438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68341"/>
            <a:ext cx="10515599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rgbClr val="00B3AA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7965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CD5D330-3FC7-DD19-7FF5-6A638A99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345C053-95CC-AC6C-9937-F2718D12D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71135"/>
            <a:ext cx="7607969" cy="3987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C3750A-6B1A-6167-8A91-7BE9BFC3F29D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1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tex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CD5D330-3FC7-DD19-7FF5-6A638A99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345C053-95CC-AC6C-9937-F2718D12D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134"/>
            <a:ext cx="6435811" cy="4051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0EEACE-239D-1A83-8FDB-170CD60A46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95750" y="1771135"/>
            <a:ext cx="3513600" cy="4051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clear-cut image or vector icon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EA2142-ED53-BB2E-349C-B644C3D986B4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2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CD5D330-3FC7-DD19-7FF5-6A638A99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345C053-95CC-AC6C-9937-F2718D12D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71135"/>
            <a:ext cx="6304005" cy="39871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46B720-76EA-8E83-0767-807674329497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is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95750" y="1771135"/>
            <a:ext cx="3513600" cy="40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clear-cut image or vector icon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E5A04CEB-BC7F-B979-7720-D115FAD57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A33B29A-E0CF-5068-873A-A4FAC454F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71135"/>
            <a:ext cx="6304005" cy="39871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short bulleted list</a:t>
            </a:r>
          </a:p>
          <a:p>
            <a:pPr lvl="0"/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B0C1A7-905E-FCAE-F23A-3E8DD57B58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22648-51C4-C1CB-1492-BBDBF3EFD56E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9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graphic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779373"/>
            <a:ext cx="3513600" cy="405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add clear-cut image or vector icon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E5A04CEB-BC7F-B979-7720-D115FAD57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009" y="421275"/>
            <a:ext cx="7680159" cy="7056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+mn-lt"/>
                <a:ea typeface="Roboto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A33B29A-E0CF-5068-873A-A4FAC454F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9179" y="1779372"/>
            <a:ext cx="6350172" cy="40518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 baseline="0">
                <a:solidFill>
                  <a:srgbClr val="656565"/>
                </a:solidFill>
                <a:latin typeface="+mn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short bulleted list</a:t>
            </a:r>
          </a:p>
          <a:p>
            <a:pPr lvl="0"/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B0C1A7-905E-FCAE-F23A-3E8DD57B58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035040"/>
            <a:ext cx="10515600" cy="830133"/>
          </a:xfrm>
        </p:spPr>
        <p:txBody>
          <a:bodyPr/>
          <a:lstStyle>
            <a:lvl1pPr algn="l">
              <a:defRPr/>
            </a:lvl1pPr>
          </a:lstStyle>
          <a:p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30ACE4-DDA0-BE5F-471D-E244D08743E3}"/>
              </a:ext>
            </a:extLst>
          </p:cNvPr>
          <p:cNvCxnSpPr/>
          <p:nvPr userDrawn="1"/>
        </p:nvCxnSpPr>
        <p:spPr>
          <a:xfrm>
            <a:off x="647363" y="-8092"/>
            <a:ext cx="0" cy="962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042214"/>
            <a:ext cx="10515600" cy="82296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048564"/>
            <a:ext cx="10515600" cy="0"/>
          </a:xfrm>
          <a:prstGeom prst="line">
            <a:avLst/>
          </a:prstGeom>
          <a:ln w="12700">
            <a:solidFill>
              <a:srgbClr val="00B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502450D-0E7C-53DE-D468-6D6D06ED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E4508-74B6-E912-18CC-27C1DAF5F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86AD7-2509-B15F-506B-C39E68B7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1627" y="6295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6A70-5F9B-4D74-82FE-C85961035146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522E6F9-8898-DBF8-E04B-E674762DAAE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6128689"/>
            <a:ext cx="2284054" cy="6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7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4" r:id="rId2"/>
    <p:sldLayoutId id="2147483690" r:id="rId3"/>
    <p:sldLayoutId id="2147483697" r:id="rId4"/>
    <p:sldLayoutId id="2147483684" r:id="rId5"/>
    <p:sldLayoutId id="2147483703" r:id="rId6"/>
    <p:sldLayoutId id="2147483702" r:id="rId7"/>
    <p:sldLayoutId id="2147483686" r:id="rId8"/>
    <p:sldLayoutId id="2147483701" r:id="rId9"/>
    <p:sldLayoutId id="2147483698" r:id="rId10"/>
    <p:sldLayoutId id="2147483704" r:id="rId11"/>
    <p:sldLayoutId id="2147483692" r:id="rId12"/>
    <p:sldLayoutId id="2147483683" r:id="rId13"/>
    <p:sldLayoutId id="2147483699" r:id="rId14"/>
    <p:sldLayoutId id="2147483705" r:id="rId15"/>
    <p:sldLayoutId id="2147483706" r:id="rId16"/>
    <p:sldLayoutId id="2147483674" r:id="rId17"/>
    <p:sldLayoutId id="2147483688" r:id="rId18"/>
    <p:sldLayoutId id="2147483685" r:id="rId19"/>
    <p:sldLayoutId id="2147483689" r:id="rId20"/>
    <p:sldLayoutId id="2147483708" r:id="rId21"/>
    <p:sldLayoutId id="2147483675" r:id="rId22"/>
    <p:sldLayoutId id="2147483709" r:id="rId23"/>
    <p:sldLayoutId id="2147483710" r:id="rId24"/>
    <p:sldLayoutId id="2147483711" r:id="rId25"/>
    <p:sldLayoutId id="2147483712" r:id="rId26"/>
    <p:sldLayoutId id="2147483694" r:id="rId27"/>
    <p:sldLayoutId id="2147483707" r:id="rId28"/>
    <p:sldLayoutId id="2147483700" r:id="rId29"/>
    <p:sldLayoutId id="2147483696" r:id="rId30"/>
    <p:sldLayoutId id="2147483695" r:id="rId31"/>
    <p:sldLayoutId id="214748371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5656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565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565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565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A7E9-A4F9-1A67-47C6-487BE8B3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B8FCC-A319-1936-E19F-183B8C9D8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DF8B8-2DC6-EFB1-6995-5C79BEF717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380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4DF8-D1CC-3664-07B2-8B630F1A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8A145-296A-28E5-2010-A08E9813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B8F259-3FA7-93B6-8B58-B049C41ED7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319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B6AFB0F-A870-0E60-ACC5-FEE979C8E1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7B750-5512-BF2B-3511-C5504A8C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0E204-F647-5767-15B1-2EBF779FD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74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BAA108D-91B9-EBBA-5B3A-CE93AD67F2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24B7F-7112-F528-7FE5-1ED63F9B66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51B6AE-BC16-467D-B498-2B587300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7EB2A-1A64-B752-E38C-ACB10E056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750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CE7DB7-D630-5CEF-5F3A-762F05358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65161"/>
              </p:ext>
            </p:extLst>
          </p:nvPr>
        </p:nvGraphicFramePr>
        <p:xfrm>
          <a:off x="3457146" y="367695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032">
                  <a:extLst>
                    <a:ext uri="{9D8B030D-6E8A-4147-A177-3AD203B41FA5}">
                      <a16:colId xmlns:a16="http://schemas.microsoft.com/office/drawing/2014/main" val="546269039"/>
                    </a:ext>
                  </a:extLst>
                </a:gridCol>
                <a:gridCol w="1879143">
                  <a:extLst>
                    <a:ext uri="{9D8B030D-6E8A-4147-A177-3AD203B41FA5}">
                      <a16:colId xmlns:a16="http://schemas.microsoft.com/office/drawing/2014/main" val="8177058"/>
                    </a:ext>
                  </a:extLst>
                </a:gridCol>
                <a:gridCol w="2373413">
                  <a:extLst>
                    <a:ext uri="{9D8B030D-6E8A-4147-A177-3AD203B41FA5}">
                      <a16:colId xmlns:a16="http://schemas.microsoft.com/office/drawing/2014/main" val="3223539222"/>
                    </a:ext>
                  </a:extLst>
                </a:gridCol>
                <a:gridCol w="2373413">
                  <a:extLst>
                    <a:ext uri="{9D8B030D-6E8A-4147-A177-3AD203B41FA5}">
                      <a16:colId xmlns:a16="http://schemas.microsoft.com/office/drawing/2014/main" val="383349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 anchor="ctr">
                    <a:lnR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2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3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5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Title 1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9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Title 2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7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Title 3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3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Title 4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6109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CE006E-929B-26DE-FD21-6451C5288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24681"/>
              </p:ext>
            </p:extLst>
          </p:nvPr>
        </p:nvGraphicFramePr>
        <p:xfrm>
          <a:off x="4983893" y="2445992"/>
          <a:ext cx="66012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18">
                  <a:extLst>
                    <a:ext uri="{9D8B030D-6E8A-4147-A177-3AD203B41FA5}">
                      <a16:colId xmlns:a16="http://schemas.microsoft.com/office/drawing/2014/main" val="8177058"/>
                    </a:ext>
                  </a:extLst>
                </a:gridCol>
                <a:gridCol w="2200418">
                  <a:extLst>
                    <a:ext uri="{9D8B030D-6E8A-4147-A177-3AD203B41FA5}">
                      <a16:colId xmlns:a16="http://schemas.microsoft.com/office/drawing/2014/main" val="3223539222"/>
                    </a:ext>
                  </a:extLst>
                </a:gridCol>
                <a:gridCol w="2200418">
                  <a:extLst>
                    <a:ext uri="{9D8B030D-6E8A-4147-A177-3AD203B41FA5}">
                      <a16:colId xmlns:a16="http://schemas.microsoft.com/office/drawing/2014/main" val="383349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1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2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3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5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Sub heading</a:t>
                      </a: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Sub heading</a:t>
                      </a:r>
                      <a:endParaRPr kumimoji="0" lang="en-NZ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Sub heading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9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7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3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610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0FB9F8-AAB1-EC8D-923B-7609FDF64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19590"/>
              </p:ext>
            </p:extLst>
          </p:nvPr>
        </p:nvGraphicFramePr>
        <p:xfrm>
          <a:off x="4983893" y="4524289"/>
          <a:ext cx="66012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18">
                  <a:extLst>
                    <a:ext uri="{9D8B030D-6E8A-4147-A177-3AD203B41FA5}">
                      <a16:colId xmlns:a16="http://schemas.microsoft.com/office/drawing/2014/main" val="8177058"/>
                    </a:ext>
                  </a:extLst>
                </a:gridCol>
                <a:gridCol w="2200418">
                  <a:extLst>
                    <a:ext uri="{9D8B030D-6E8A-4147-A177-3AD203B41FA5}">
                      <a16:colId xmlns:a16="http://schemas.microsoft.com/office/drawing/2014/main" val="3223539222"/>
                    </a:ext>
                  </a:extLst>
                </a:gridCol>
                <a:gridCol w="2200418">
                  <a:extLst>
                    <a:ext uri="{9D8B030D-6E8A-4147-A177-3AD203B41FA5}">
                      <a16:colId xmlns:a16="http://schemas.microsoft.com/office/drawing/2014/main" val="383349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1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2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B3AA"/>
                          </a:solidFill>
                        </a:rPr>
                        <a:t>Title 3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5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B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9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7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3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  <a:endParaRPr kumimoji="0" lang="en-N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5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Body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6109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81FA2A-D97E-2622-BDBB-CEC87D3A0854}"/>
              </a:ext>
            </a:extLst>
          </p:cNvPr>
          <p:cNvSpPr txBox="1">
            <a:spLocks/>
          </p:cNvSpPr>
          <p:nvPr/>
        </p:nvSpPr>
        <p:spPr>
          <a:xfrm>
            <a:off x="606853" y="3069367"/>
            <a:ext cx="3986213" cy="97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NZ" sz="3200" dirty="0">
                <a:solidFill>
                  <a:srgbClr val="00B3AA"/>
                </a:solidFill>
              </a:rPr>
              <a:t>Table styles</a:t>
            </a:r>
            <a:br>
              <a:rPr lang="en-NZ" sz="3200" dirty="0">
                <a:solidFill>
                  <a:srgbClr val="00B3AA"/>
                </a:solidFill>
              </a:rPr>
            </a:br>
            <a:r>
              <a:rPr lang="en-NZ" sz="1800" dirty="0">
                <a:solidFill>
                  <a:srgbClr val="00B3AA"/>
                </a:solidFill>
              </a:rPr>
              <a:t>(to copy, paste &amp; edit)</a:t>
            </a:r>
          </a:p>
        </p:txBody>
      </p:sp>
    </p:spTree>
    <p:extLst>
      <p:ext uri="{BB962C8B-B14F-4D97-AF65-F5344CB8AC3E}">
        <p14:creationId xmlns:p14="http://schemas.microsoft.com/office/powerpoint/2010/main" val="330261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1B209D-33FD-B639-5511-1CF5AB236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392342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Pathways Community">
  <a:themeElements>
    <a:clrScheme name="HealthPathways">
      <a:dk1>
        <a:srgbClr val="53565A"/>
      </a:dk1>
      <a:lt1>
        <a:srgbClr val="FFFFFF"/>
      </a:lt1>
      <a:dk2>
        <a:srgbClr val="44546A"/>
      </a:dk2>
      <a:lt2>
        <a:srgbClr val="FFFFFF"/>
      </a:lt2>
      <a:accent1>
        <a:srgbClr val="00B3AA"/>
      </a:accent1>
      <a:accent2>
        <a:srgbClr val="398ECC"/>
      </a:accent2>
      <a:accent3>
        <a:srgbClr val="0E9957"/>
      </a:accent3>
      <a:accent4>
        <a:srgbClr val="7D55C7"/>
      </a:accent4>
      <a:accent5>
        <a:srgbClr val="DC4405"/>
      </a:accent5>
      <a:accent6>
        <a:srgbClr val="AA0061"/>
      </a:accent6>
      <a:hlink>
        <a:srgbClr val="00B3AA"/>
      </a:hlink>
      <a:folHlink>
        <a:srgbClr val="7F7F7F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60879-BCB8-404F-A1DE-FE870945B07B}" vid="{87803ABD-BF06-4E84-B70C-6EC27C5B2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0B76CE105D459F58063C0D0B3831" ma:contentTypeVersion="18" ma:contentTypeDescription="Create a new document." ma:contentTypeScope="" ma:versionID="4715b50f30b17542965b4420ea2ff890">
  <xsd:schema xmlns:xsd="http://www.w3.org/2001/XMLSchema" xmlns:xs="http://www.w3.org/2001/XMLSchema" xmlns:p="http://schemas.microsoft.com/office/2006/metadata/properties" xmlns:ns2="6911e96c-4cc4-42d5-8e43-f93924cf6a05" xmlns:ns3="9c8a2b7b-0bee-4c48-b0a6-23db8982d3bc" xmlns:ns4="cab52c9b-ab33-4221-8af9-54f8f2b86a80" targetNamespace="http://schemas.microsoft.com/office/2006/metadata/properties" ma:root="true" ma:fieldsID="97f6b02c28eefde9561c47ce6f77b835" ns2:_="" ns3:_="" ns4:_="">
    <xsd:import namespace="6911e96c-4cc4-42d5-8e43-f93924cf6a05"/>
    <xsd:import namespace="9c8a2b7b-0bee-4c48-b0a6-23db8982d3bc"/>
    <xsd:import namespace="cab52c9b-ab33-4221-8af9-54f8f2b86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1e96c-4cc4-42d5-8e43-f93924cf6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635817-86d4-483c-865d-47556d3f4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2b7b-0bee-4c48-b0a6-23db8982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52c9b-ab33-4221-8af9-54f8f2b86a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b321a2a-d050-4ca1-b64d-75ec18c39cb6}" ma:internalName="TaxCatchAll" ma:showField="CatchAllData" ma:web="cab52c9b-ab33-4221-8af9-54f8f2b86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52c9b-ab33-4221-8af9-54f8f2b86a80" xsi:nil="true"/>
    <lcf76f155ced4ddcb4097134ff3c332f xmlns="6911e96c-4cc4-42d5-8e43-f93924cf6a05">
      <Terms xmlns="http://schemas.microsoft.com/office/infopath/2007/PartnerControls"/>
    </lcf76f155ced4ddcb4097134ff3c332f>
    <SharedWithUsers xmlns="9c8a2b7b-0bee-4c48-b0a6-23db8982d3bc">
      <UserInfo>
        <DisplayName>Kara Vassallo</DisplayName>
        <AccountId>12805</AccountId>
        <AccountType/>
      </UserInfo>
      <UserInfo>
        <DisplayName>HealthPathways Conference 2024</DisplayName>
        <AccountId>14992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E3E3A29-7E61-4CBA-A9AD-387466651784}"/>
</file>

<file path=customXml/itemProps2.xml><?xml version="1.0" encoding="utf-8"?>
<ds:datastoreItem xmlns:ds="http://schemas.openxmlformats.org/officeDocument/2006/customXml" ds:itemID="{A9D6F4FF-81CF-418E-91A5-F7561C15472C}"/>
</file>

<file path=customXml/itemProps3.xml><?xml version="1.0" encoding="utf-8"?>
<ds:datastoreItem xmlns:ds="http://schemas.openxmlformats.org/officeDocument/2006/customXml" ds:itemID="{D6621FD4-D6B5-49B9-845A-183AE118F8E8}"/>
</file>

<file path=docProps/app.xml><?xml version="1.0" encoding="utf-8"?>
<Properties xmlns="http://schemas.openxmlformats.org/officeDocument/2006/extended-properties" xmlns:vt="http://schemas.openxmlformats.org/officeDocument/2006/docPropsVTypes">
  <Template>HPConference24 Presentation Template</Template>
  <TotalTime>35</TotalTime>
  <Words>109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Roboto</vt:lpstr>
      <vt:lpstr>HealthPathways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Wilmshurst</dc:creator>
  <cp:lastModifiedBy>Sam Kidby</cp:lastModifiedBy>
  <cp:revision>3</cp:revision>
  <dcterms:created xsi:type="dcterms:W3CDTF">2024-03-21T01:10:23Z</dcterms:created>
  <dcterms:modified xsi:type="dcterms:W3CDTF">2024-03-21T20:56:39Z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0x01010004DB0B76CE105D459F58063C0D0B3831</vt:lpwstr>
  </property>
  <property fmtid="{D5CDD505-2E9C-101B-9397-08002B2CF9AE}" pid="3" name="MediaServiceImageTags">
    <vt:lpwstr/>
  </property>
</Properties>
</file>