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1"/>
    <p:sldMasterId id="2147483671" r:id="rId2"/>
  </p:sldMasterIdLst>
  <p:sldIdLst>
    <p:sldId id="261" r:id="rId3"/>
    <p:sldId id="257" r:id="rId4"/>
    <p:sldId id="258" r:id="rId5"/>
    <p:sldId id="260" r:id="rId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7F53"/>
    <a:srgbClr val="009E94"/>
    <a:srgbClr val="EEA4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82" autoAdjust="0"/>
    <p:restoredTop sz="94660"/>
  </p:normalViewPr>
  <p:slideViewPr>
    <p:cSldViewPr snapToGrid="0" snapToObjects="1" showGuides="1">
      <p:cViewPr varScale="1">
        <p:scale>
          <a:sx n="95" d="100"/>
          <a:sy n="95" d="100"/>
        </p:scale>
        <p:origin x="-1056" y="-96"/>
      </p:cViewPr>
      <p:guideLst>
        <p:guide orient="horz" pos="1620"/>
        <p:guide pos="43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8518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2E76E-5117-9742-B2EA-A69EF737D53C}" type="datetimeFigureOut">
              <a:rPr lang="en-US" smtClean="0"/>
              <a:t>14-Sep-17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7E594-EF69-C84D-9AAB-6BEBDA4C7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095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2E76E-5117-9742-B2EA-A69EF737D53C}" type="datetimeFigureOut">
              <a:rPr lang="en-US" smtClean="0"/>
              <a:t>14-Sep-17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7E594-EF69-C84D-9AAB-6BEBDA4C7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3906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2E76E-5117-9742-B2EA-A69EF737D53C}" type="datetimeFigureOut">
              <a:rPr lang="en-US" smtClean="0"/>
              <a:t>14-Sep-17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7E594-EF69-C84D-9AAB-6BEBDA4C7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56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2E76E-5117-9742-B2EA-A69EF737D53C}" type="datetimeFigureOut">
              <a:rPr lang="en-US" smtClean="0"/>
              <a:t>14-Sep-17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7E594-EF69-C84D-9AAB-6BEBDA4C7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462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2E76E-5117-9742-B2EA-A69EF737D53C}" type="datetimeFigureOut">
              <a:rPr lang="en-US" smtClean="0"/>
              <a:t>14-Sep-17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7E594-EF69-C84D-9AAB-6BEBDA4C7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597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2E76E-5117-9742-B2EA-A69EF737D53C}" type="datetimeFigureOut">
              <a:rPr lang="en-US" smtClean="0"/>
              <a:t>14-Sep-17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7E594-EF69-C84D-9AAB-6BEBDA4C7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479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2E76E-5117-9742-B2EA-A69EF737D53C}" type="datetimeFigureOut">
              <a:rPr lang="en-US" smtClean="0"/>
              <a:t>14-Sep-17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7E594-EF69-C84D-9AAB-6BEBDA4C7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598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2E76E-5117-9742-B2EA-A69EF737D53C}" type="datetimeFigureOut">
              <a:rPr lang="en-US" smtClean="0"/>
              <a:t>14-Sep-17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7E594-EF69-C84D-9AAB-6BEBDA4C7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945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2E76E-5117-9742-B2EA-A69EF737D53C}" type="datetimeFigureOut">
              <a:rPr lang="en-US" smtClean="0"/>
              <a:t>14-Sep-17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7E594-EF69-C84D-9AAB-6BEBDA4C7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510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2E76E-5117-9742-B2EA-A69EF737D53C}" type="datetimeFigureOut">
              <a:rPr lang="en-US" smtClean="0"/>
              <a:t>14-Sep-17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7E594-EF69-C84D-9AAB-6BEBDA4C7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008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2E76E-5117-9742-B2EA-A69EF737D53C}" type="datetimeFigureOut">
              <a:rPr lang="en-US" smtClean="0"/>
              <a:t>14-Sep-17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7E594-EF69-C84D-9AAB-6BEBDA4C7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500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5408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E2E76E-5117-9742-B2EA-A69EF737D53C}" type="datetimeFigureOut">
              <a:rPr lang="en-US" smtClean="0"/>
              <a:t>14-Sep-17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7E594-EF69-C84D-9AAB-6BEBDA4C7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rgbClr val="D77F5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D77F53"/>
        </a:buClr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D77F53"/>
        </a:buClr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D77F53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D77F53"/>
        </a:buClr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D77F53"/>
        </a:buClr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Title Slide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Minimum 24 point</a:t>
            </a:r>
          </a:p>
          <a:p>
            <a:r>
              <a:rPr lang="en-US" smtClean="0"/>
              <a:t>No </a:t>
            </a:r>
            <a:r>
              <a:rPr lang="en-US" dirty="0" smtClean="0"/>
              <a:t>builds – </a:t>
            </a:r>
            <a:r>
              <a:rPr lang="en-US" dirty="0" err="1" smtClean="0"/>
              <a:t>ie</a:t>
            </a:r>
            <a:r>
              <a:rPr lang="en-US" dirty="0" smtClean="0"/>
              <a:t>. Everything visible on the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56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Hypotheses / Aims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Minimum 24 point</a:t>
            </a:r>
          </a:p>
          <a:p>
            <a:r>
              <a:rPr lang="en-US" dirty="0" smtClean="0"/>
              <a:t>Maximum lines – 6 per slide</a:t>
            </a:r>
          </a:p>
          <a:p>
            <a:r>
              <a:rPr lang="en-US" dirty="0" smtClean="0"/>
              <a:t>No builds – </a:t>
            </a:r>
            <a:r>
              <a:rPr lang="en-US" dirty="0" err="1" smtClean="0"/>
              <a:t>ie</a:t>
            </a:r>
            <a:r>
              <a:rPr lang="en-US" dirty="0" smtClean="0"/>
              <a:t>. Everything visible on the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63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Inclusive of text, graphs and tables on one slide</a:t>
            </a:r>
          </a:p>
          <a:p>
            <a:r>
              <a:rPr lang="en-US" dirty="0" smtClean="0"/>
              <a:t>No builds – </a:t>
            </a:r>
            <a:r>
              <a:rPr lang="en-US" dirty="0" err="1" smtClean="0"/>
              <a:t>ie</a:t>
            </a:r>
            <a:r>
              <a:rPr lang="en-US" dirty="0" smtClean="0"/>
              <a:t>. Everything visible on the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44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and Conclusions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Minimum 24 point</a:t>
            </a:r>
          </a:p>
          <a:p>
            <a:r>
              <a:rPr lang="en-US" dirty="0" smtClean="0"/>
              <a:t>Maximum lines – 6 per slide</a:t>
            </a:r>
          </a:p>
          <a:p>
            <a:r>
              <a:rPr lang="en-US" dirty="0" smtClean="0"/>
              <a:t>No builds – </a:t>
            </a:r>
            <a:r>
              <a:rPr lang="en-US" dirty="0" err="1" smtClean="0"/>
              <a:t>ie</a:t>
            </a:r>
            <a:r>
              <a:rPr lang="en-US" dirty="0" smtClean="0"/>
              <a:t>. Everything visible on the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44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80</Words>
  <Application>Microsoft Office PowerPoint</Application>
  <PresentationFormat>On-screen Show (16:9)</PresentationFormat>
  <Paragraphs>14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6" baseType="lpstr">
      <vt:lpstr>1_Custom Design</vt:lpstr>
      <vt:lpstr>2_Custom Design</vt:lpstr>
      <vt:lpstr>Title Slide</vt:lpstr>
      <vt:lpstr>Hypotheses / Aims</vt:lpstr>
      <vt:lpstr>Results</vt:lpstr>
      <vt:lpstr>Summary and Conclusions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aviso01</dc:creator>
  <cp:lastModifiedBy>Lele Talagi</cp:lastModifiedBy>
  <cp:revision>28</cp:revision>
  <dcterms:created xsi:type="dcterms:W3CDTF">2014-04-01T23:24:03Z</dcterms:created>
  <dcterms:modified xsi:type="dcterms:W3CDTF">2017-09-14T05:41:04Z</dcterms:modified>
</cp:coreProperties>
</file>