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D3B1"/>
    <a:srgbClr val="6A8848"/>
    <a:srgbClr val="84A55B"/>
    <a:srgbClr val="657C4B"/>
    <a:srgbClr val="3F6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1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Barrett" userId="efd59c85-7d61-4035-8473-659836b9d16e" providerId="ADAL" clId="{B00B7C77-8275-4CB8-9737-E00ADF20528A}"/>
    <pc:docChg chg="modSld">
      <pc:chgData name="Samantha Barrett" userId="efd59c85-7d61-4035-8473-659836b9d16e" providerId="ADAL" clId="{B00B7C77-8275-4CB8-9737-E00ADF20528A}" dt="2024-06-24T01:21:28.350" v="10" actId="207"/>
      <pc:docMkLst>
        <pc:docMk/>
      </pc:docMkLst>
      <pc:sldChg chg="modSp mod">
        <pc:chgData name="Samantha Barrett" userId="efd59c85-7d61-4035-8473-659836b9d16e" providerId="ADAL" clId="{B00B7C77-8275-4CB8-9737-E00ADF20528A}" dt="2024-06-24T01:21:28.350" v="10" actId="207"/>
        <pc:sldMkLst>
          <pc:docMk/>
          <pc:sldMk cId="1106534844" sldId="256"/>
        </pc:sldMkLst>
        <pc:spChg chg="mod">
          <ac:chgData name="Samantha Barrett" userId="efd59c85-7d61-4035-8473-659836b9d16e" providerId="ADAL" clId="{B00B7C77-8275-4CB8-9737-E00ADF20528A}" dt="2024-06-06T04:54:03.620" v="9" actId="14100"/>
          <ac:spMkLst>
            <pc:docMk/>
            <pc:sldMk cId="1106534844" sldId="256"/>
            <ac:spMk id="15" creationId="{E6A3F1EF-1E0B-9C55-8AE1-88600D81B8EC}"/>
          </ac:spMkLst>
        </pc:spChg>
        <pc:spChg chg="mod">
          <ac:chgData name="Samantha Barrett" userId="efd59c85-7d61-4035-8473-659836b9d16e" providerId="ADAL" clId="{B00B7C77-8275-4CB8-9737-E00ADF20528A}" dt="2024-06-24T01:21:28.350" v="10" actId="207"/>
          <ac:spMkLst>
            <pc:docMk/>
            <pc:sldMk cId="1106534844" sldId="256"/>
            <ac:spMk id="32" creationId="{A61C0A9C-BDD2-C423-ABC7-752ADC336E2C}"/>
          </ac:spMkLst>
        </pc:spChg>
      </pc:sldChg>
    </pc:docChg>
  </pc:docChgLst>
  <pc:docChgLst>
    <pc:chgData name="Samantha Barrett" userId="efd59c85-7d61-4035-8473-659836b9d16e" providerId="ADAL" clId="{48F7E0A7-11A4-432E-988C-3B0556FA5DFE}"/>
    <pc:docChg chg="undo custSel modSld">
      <pc:chgData name="Samantha Barrett" userId="efd59c85-7d61-4035-8473-659836b9d16e" providerId="ADAL" clId="{48F7E0A7-11A4-432E-988C-3B0556FA5DFE}" dt="2024-06-24T01:30:57.862" v="14" actId="207"/>
      <pc:docMkLst>
        <pc:docMk/>
      </pc:docMkLst>
      <pc:sldChg chg="modSp mod">
        <pc:chgData name="Samantha Barrett" userId="efd59c85-7d61-4035-8473-659836b9d16e" providerId="ADAL" clId="{48F7E0A7-11A4-432E-988C-3B0556FA5DFE}" dt="2024-06-24T01:30:57.862" v="14" actId="207"/>
        <pc:sldMkLst>
          <pc:docMk/>
          <pc:sldMk cId="1106534844" sldId="256"/>
        </pc:sldMkLst>
        <pc:spChg chg="mod">
          <ac:chgData name="Samantha Barrett" userId="efd59c85-7d61-4035-8473-659836b9d16e" providerId="ADAL" clId="{48F7E0A7-11A4-432E-988C-3B0556FA5DFE}" dt="2024-06-24T01:30:41.792" v="9" actId="1076"/>
          <ac:spMkLst>
            <pc:docMk/>
            <pc:sldMk cId="1106534844" sldId="256"/>
            <ac:spMk id="13" creationId="{474E7489-0EE8-F32C-AB2B-5E4E7599EBF1}"/>
          </ac:spMkLst>
        </pc:spChg>
        <pc:spChg chg="mod">
          <ac:chgData name="Samantha Barrett" userId="efd59c85-7d61-4035-8473-659836b9d16e" providerId="ADAL" clId="{48F7E0A7-11A4-432E-988C-3B0556FA5DFE}" dt="2024-06-24T01:30:57.862" v="14" actId="207"/>
          <ac:spMkLst>
            <pc:docMk/>
            <pc:sldMk cId="1106534844" sldId="256"/>
            <ac:spMk id="15" creationId="{E6A3F1EF-1E0B-9C55-8AE1-88600D81B8EC}"/>
          </ac:spMkLst>
        </pc:spChg>
        <pc:spChg chg="mod">
          <ac:chgData name="Samantha Barrett" userId="efd59c85-7d61-4035-8473-659836b9d16e" providerId="ADAL" clId="{48F7E0A7-11A4-432E-988C-3B0556FA5DFE}" dt="2024-06-24T01:30:03.824" v="5" actId="1076"/>
          <ac:spMkLst>
            <pc:docMk/>
            <pc:sldMk cId="1106534844" sldId="256"/>
            <ac:spMk id="32" creationId="{A61C0A9C-BDD2-C423-ABC7-752ADC336E2C}"/>
          </ac:spMkLst>
        </pc:spChg>
        <pc:spChg chg="mod">
          <ac:chgData name="Samantha Barrett" userId="efd59c85-7d61-4035-8473-659836b9d16e" providerId="ADAL" clId="{48F7E0A7-11A4-432E-988C-3B0556FA5DFE}" dt="2024-06-24T01:30:09.942" v="7" actId="1076"/>
          <ac:spMkLst>
            <pc:docMk/>
            <pc:sldMk cId="1106534844" sldId="256"/>
            <ac:spMk id="33" creationId="{51E95132-6CCF-A360-4E4D-5F64A6BA9D69}"/>
          </ac:spMkLst>
        </pc:spChg>
        <pc:picChg chg="mod">
          <ac:chgData name="Samantha Barrett" userId="efd59c85-7d61-4035-8473-659836b9d16e" providerId="ADAL" clId="{48F7E0A7-11A4-432E-988C-3B0556FA5DFE}" dt="2024-06-24T01:30:51.406" v="13" actId="1076"/>
          <ac:picMkLst>
            <pc:docMk/>
            <pc:sldMk cId="1106534844" sldId="256"/>
            <ac:picMk id="28" creationId="{E058A152-F789-77E8-A29F-5F5D937F6AE0}"/>
          </ac:picMkLst>
        </pc:picChg>
        <pc:picChg chg="mod">
          <ac:chgData name="Samantha Barrett" userId="efd59c85-7d61-4035-8473-659836b9d16e" providerId="ADAL" clId="{48F7E0A7-11A4-432E-988C-3B0556FA5DFE}" dt="2024-06-24T01:30:45.940" v="11" actId="1076"/>
          <ac:picMkLst>
            <pc:docMk/>
            <pc:sldMk cId="1106534844" sldId="256"/>
            <ac:picMk id="30" creationId="{8C7D0507-8BBF-5373-917B-ABF887BE1FC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9AEC1-5A95-4D77-BCF3-751AD73C3608}" type="datetimeFigureOut">
              <a:rPr lang="en-NZ" smtClean="0"/>
              <a:t>24/06/2024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3377C-112C-4963-B8EC-EDEA5FBA41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606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2192E-A2CB-5C04-8DE6-B9400A000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59ECC-7BF9-1DAE-AECD-416C7445E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129A4-F415-5010-5331-7C5B29DA1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BA9F-C9FD-4500-9902-7021B9460281}" type="datetimeFigureOut">
              <a:rPr lang="en-NZ" smtClean="0"/>
              <a:t>24/06/2024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1E6D4-AF81-8BA0-7D21-E8FB2169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1D3A7-F661-F9F8-565C-EC5010220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F1327-01BE-4AEC-B863-C2524D9126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20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6C77A-8454-0D5B-A3F2-374A378C8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20345-E68A-43D1-9C7A-BA7116493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94FC3-FAAB-43FA-FDD8-3F3BD735F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BA9F-C9FD-4500-9902-7021B9460281}" type="datetimeFigureOut">
              <a:rPr lang="en-NZ" smtClean="0"/>
              <a:t>24/06/2024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9E149-9715-8C23-58B8-DF865A46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7EECE-8246-B8B5-EEF6-80FD2C286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F1327-01BE-4AEC-B863-C2524D9126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198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A847A8-58E0-9421-4BE6-FFD3144ECD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48E51-D81D-4FE5-CABB-AD1D5E826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66003-F796-5984-6E71-5F77AE695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BA9F-C9FD-4500-9902-7021B9460281}" type="datetimeFigureOut">
              <a:rPr lang="en-NZ" smtClean="0"/>
              <a:t>24/06/2024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2CDE2-3D22-326F-7D74-E07D74494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1CF91-B6D7-03AF-FCF9-5A53B7D01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F1327-01BE-4AEC-B863-C2524D9126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1551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1D14-D158-B15F-D172-D9BA02C8A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3D39E-FCF6-F7EF-663E-C17ADA93E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72F14-8ED6-4C18-6F37-E6BF2BAFB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BA9F-C9FD-4500-9902-7021B9460281}" type="datetimeFigureOut">
              <a:rPr lang="en-NZ" smtClean="0"/>
              <a:t>24/06/2024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65162-4A9F-58A3-A1FC-25A676CE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66F0C-802D-C026-F7EE-C2B69496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F1327-01BE-4AEC-B863-C2524D9126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1223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5AA5-5F23-9795-2A9E-B83917D98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7A6E2-5B8A-5E85-1848-CCD9B8224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2E2B3-ED6F-B131-8EB8-916108509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BA9F-C9FD-4500-9902-7021B9460281}" type="datetimeFigureOut">
              <a:rPr lang="en-NZ" smtClean="0"/>
              <a:t>24/06/2024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1B256-458E-3C7F-DAC7-DA0CB576C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8CDA8-B86F-028B-1AF4-2CB379FAD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F1327-01BE-4AEC-B863-C2524D9126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3698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C82DF-F2D4-48C2-BA1A-491C4D46B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8316E-3576-226E-5B66-23680D9C42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B0FFEF-AA4E-587E-71E3-82845C619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CA0C7-EFB6-467A-510E-EA055620B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BA9F-C9FD-4500-9902-7021B9460281}" type="datetimeFigureOut">
              <a:rPr lang="en-NZ" smtClean="0"/>
              <a:t>24/06/2024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57B730-3E5E-510F-A33A-66AD33994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0B9797-BB36-3FE1-DC0B-8DB096A67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F1327-01BE-4AEC-B863-C2524D9126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366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F6119-3525-0C4F-665C-D7777B90D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B40CD-5BA2-064F-8C81-44270F971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F58AF7-AD58-FB06-785D-30F070F2A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B46D2-6C3E-E4BB-F023-9CB85264A3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4FFAA6-8D05-C451-B79B-E4A6B638CB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ADC3BE-1D5A-B0E8-28A9-236EFC40E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BA9F-C9FD-4500-9902-7021B9460281}" type="datetimeFigureOut">
              <a:rPr lang="en-NZ" smtClean="0"/>
              <a:t>24/06/2024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70F5DA-CD6A-28E7-B5E8-D8A97B016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A7AEE6-F6F5-67D8-2438-E552A606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F1327-01BE-4AEC-B863-C2524D9126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62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4EC9-F747-D739-A4D4-BF65618D3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C18D6C-3843-BDA7-74FD-F0C64242D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BA9F-C9FD-4500-9902-7021B9460281}" type="datetimeFigureOut">
              <a:rPr lang="en-NZ" smtClean="0"/>
              <a:t>24/06/2024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48DDEA-6334-3F22-A092-155B2A76A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574C4D-3102-A814-F6A9-902E18133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F1327-01BE-4AEC-B863-C2524D9126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541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70DB23-A8BD-9A38-000C-7B28A1E58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BA9F-C9FD-4500-9902-7021B9460281}" type="datetimeFigureOut">
              <a:rPr lang="en-NZ" smtClean="0"/>
              <a:t>24/06/2024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100657-0CFD-00A2-DB18-52E10D1BF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7C1699-8F22-0124-966F-0F234D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F1327-01BE-4AEC-B863-C2524D9126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792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C132C-DE1B-953E-41FA-B26607176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86B53-56E7-C83B-E89B-944F889C7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5A1446-CDEB-D9EC-A492-D97F4D162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72DB2-886E-E543-206D-C52CC192C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BA9F-C9FD-4500-9902-7021B9460281}" type="datetimeFigureOut">
              <a:rPr lang="en-NZ" smtClean="0"/>
              <a:t>24/06/2024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906F98-8B29-4D93-B092-AE3E93F92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E8E850-87B8-EC1D-A98E-4452D682C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F1327-01BE-4AEC-B863-C2524D9126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8964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C3E52-1FB5-36A9-EF2E-C60B0BAB6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DA0888-D044-9EE2-9FA2-F84EF6F1FC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82F746-4198-5556-D26D-DB5EF2359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244D9-54D5-B64F-0076-5FA089BB6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BA9F-C9FD-4500-9902-7021B9460281}" type="datetimeFigureOut">
              <a:rPr lang="en-NZ" smtClean="0"/>
              <a:t>24/06/2024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88FCF-521C-9744-8005-3F2A63D77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5D9C2D-FE50-B46E-7DB5-01FF435E3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F1327-01BE-4AEC-B863-C2524D9126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257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0042D6-7CC3-2846-4D87-D2E356F52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8D69B-03B5-30E9-8C0E-C57DD8103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6EB38-BF53-4F74-1EF8-58D7F02B7F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0EBA9F-C9FD-4500-9902-7021B9460281}" type="datetimeFigureOut">
              <a:rPr lang="en-NZ" smtClean="0"/>
              <a:t>24/06/2024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5DA44-DED9-389A-B8AB-290D04AA2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83F6B-6011-B429-6B60-4CAF2DBDAB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CF1327-01BE-4AEC-B863-C2524D9126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659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6A3F1EF-1E0B-9C55-8AE1-88600D81B8EC}"/>
              </a:ext>
            </a:extLst>
          </p:cNvPr>
          <p:cNvSpPr/>
          <p:nvPr/>
        </p:nvSpPr>
        <p:spPr>
          <a:xfrm>
            <a:off x="0" y="5805374"/>
            <a:ext cx="12192000" cy="1052626"/>
          </a:xfrm>
          <a:prstGeom prst="rect">
            <a:avLst/>
          </a:prstGeom>
          <a:gradFill flip="none" rotWithShape="1">
            <a:gsLst>
              <a:gs pos="0">
                <a:srgbClr val="6A8848"/>
              </a:gs>
              <a:gs pos="42000">
                <a:srgbClr val="84A55B"/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pic>
        <p:nvPicPr>
          <p:cNvPr id="28" name="Picture 27" descr="A black and grey logo&#10;&#10;Description automatically generated">
            <a:extLst>
              <a:ext uri="{FF2B5EF4-FFF2-40B4-BE49-F238E27FC236}">
                <a16:creationId xmlns:a16="http://schemas.microsoft.com/office/drawing/2014/main" id="{E058A152-F789-77E8-A29F-5F5D937F6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214" y="6039811"/>
            <a:ext cx="2403514" cy="75400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74E7489-0EE8-F32C-AB2B-5E4E7599EBF1}"/>
              </a:ext>
            </a:extLst>
          </p:cNvPr>
          <p:cNvSpPr txBox="1"/>
          <p:nvPr/>
        </p:nvSpPr>
        <p:spPr>
          <a:xfrm>
            <a:off x="3424569" y="6039811"/>
            <a:ext cx="5342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dirty="0">
                <a:solidFill>
                  <a:schemeClr val="bg1"/>
                </a:solidFill>
              </a:rPr>
              <a:t>ForestSAT 2024</a:t>
            </a:r>
            <a:br>
              <a:rPr lang="en-NZ" sz="2000" dirty="0">
                <a:solidFill>
                  <a:schemeClr val="bg1"/>
                </a:solidFill>
              </a:rPr>
            </a:br>
            <a:r>
              <a:rPr lang="en-NZ" sz="2000" dirty="0">
                <a:solidFill>
                  <a:schemeClr val="bg1"/>
                </a:solidFill>
              </a:rPr>
              <a:t>Rotorua, New Zealand | 9 – 13 September 2024</a:t>
            </a:r>
          </a:p>
        </p:txBody>
      </p:sp>
      <p:pic>
        <p:nvPicPr>
          <p:cNvPr id="30" name="Picture 29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8C7D0507-8BBF-5373-917B-ABF887BE1F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2247"/>
            <a:ext cx="1150070" cy="871568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A61C0A9C-BDD2-C423-ABC7-752ADC336E2C}"/>
              </a:ext>
            </a:extLst>
          </p:cNvPr>
          <p:cNvSpPr txBox="1"/>
          <p:nvPr/>
        </p:nvSpPr>
        <p:spPr>
          <a:xfrm>
            <a:off x="972301" y="1268222"/>
            <a:ext cx="57203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to add title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1E95132-6CCF-A360-4E4D-5F64A6BA9D69}"/>
              </a:ext>
            </a:extLst>
          </p:cNvPr>
          <p:cNvSpPr txBox="1"/>
          <p:nvPr/>
        </p:nvSpPr>
        <p:spPr>
          <a:xfrm>
            <a:off x="1082942" y="2710284"/>
            <a:ext cx="80488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Click to add text</a:t>
            </a:r>
          </a:p>
          <a:p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1106534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DB0B76CE105D459F58063C0D0B3831" ma:contentTypeVersion="18" ma:contentTypeDescription="Create a new document." ma:contentTypeScope="" ma:versionID="ffd3fbda9da9b847dae720d7a17716ff">
  <xsd:schema xmlns:xsd="http://www.w3.org/2001/XMLSchema" xmlns:xs="http://www.w3.org/2001/XMLSchema" xmlns:p="http://schemas.microsoft.com/office/2006/metadata/properties" xmlns:ns2="6911e96c-4cc4-42d5-8e43-f93924cf6a05" xmlns:ns3="9c8a2b7b-0bee-4c48-b0a6-23db8982d3bc" xmlns:ns4="cab52c9b-ab33-4221-8af9-54f8f2b86a80" targetNamespace="http://schemas.microsoft.com/office/2006/metadata/properties" ma:root="true" ma:fieldsID="a853da1d2a0a1f1bf4f12f247e460e66" ns2:_="" ns3:_="" ns4:_="">
    <xsd:import namespace="6911e96c-4cc4-42d5-8e43-f93924cf6a05"/>
    <xsd:import namespace="9c8a2b7b-0bee-4c48-b0a6-23db8982d3bc"/>
    <xsd:import namespace="cab52c9b-ab33-4221-8af9-54f8f2b86a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11e96c-4cc4-42d5-8e43-f93924cf6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f635817-86d4-483c-865d-47556d3f42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a2b7b-0bee-4c48-b0a6-23db8982d3b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b52c9b-ab33-4221-8af9-54f8f2b86a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1b321a2a-d050-4ca1-b64d-75ec18c39cb6}" ma:internalName="TaxCatchAll" ma:showField="CatchAllData" ma:web="cab52c9b-ab33-4221-8af9-54f8f2b86a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b52c9b-ab33-4221-8af9-54f8f2b86a80" xsi:nil="true"/>
    <lcf76f155ced4ddcb4097134ff3c332f xmlns="6911e96c-4cc4-42d5-8e43-f93924cf6a0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4227093-C4D4-4697-960B-F004E26868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1BCA0F-36E6-446C-9C8C-A192C492C9A3}"/>
</file>

<file path=customXml/itemProps3.xml><?xml version="1.0" encoding="utf-8"?>
<ds:datastoreItem xmlns:ds="http://schemas.openxmlformats.org/officeDocument/2006/customXml" ds:itemID="{38DBF9AC-9A52-4E42-BF1C-412FC7710A2D}">
  <ds:schemaRefs>
    <ds:schemaRef ds:uri="http://schemas.microsoft.com/office/2006/metadata/properties"/>
    <ds:schemaRef ds:uri="http://schemas.microsoft.com/office/infopath/2007/PartnerControls"/>
    <ds:schemaRef ds:uri="cab52c9b-ab33-4221-8af9-54f8f2b86a80"/>
    <ds:schemaRef ds:uri="6911e96c-4cc4-42d5-8e43-f93924cf6a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Barrett</dc:creator>
  <cp:lastModifiedBy>Samantha Barrett</cp:lastModifiedBy>
  <cp:revision>1</cp:revision>
  <dcterms:created xsi:type="dcterms:W3CDTF">2024-04-28T22:00:16Z</dcterms:created>
  <dcterms:modified xsi:type="dcterms:W3CDTF">2024-06-24T01:31:08Z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0x01010004DB0B76CE105D459F58063C0D0B3831</vt:lpwstr>
  </property>
  <property fmtid="{D5CDD505-2E9C-101B-9397-08002B2CF9AE}" pid="3" name="MediaServiceImageTags">
    <vt:lpwstr/>
  </property>
</Properties>
</file>