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</p:sldMasterIdLst>
  <p:sldIdLst>
    <p:sldId id="267" r:id="rId5"/>
    <p:sldId id="265" r:id="rId6"/>
    <p:sldId id="26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1D"/>
    <a:srgbClr val="206D37"/>
    <a:srgbClr val="C52837"/>
    <a:srgbClr val="D9DCDF"/>
    <a:srgbClr val="EEA420"/>
    <a:srgbClr val="2A5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6" d="100"/>
          <a:sy n="66" d="100"/>
        </p:scale>
        <p:origin x="2274" y="93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049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400" baseline="0">
                <a:solidFill>
                  <a:srgbClr val="2A5D9B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4871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9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53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train on tracks in a heart shape">
            <a:extLst>
              <a:ext uri="{FF2B5EF4-FFF2-40B4-BE49-F238E27FC236}">
                <a16:creationId xmlns:a16="http://schemas.microsoft.com/office/drawing/2014/main" id="{C5790927-DBAF-9527-020C-1F32A6AF4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55" t="4952" b="21247"/>
          <a:stretch/>
        </p:blipFill>
        <p:spPr>
          <a:xfrm>
            <a:off x="-1" y="-1"/>
            <a:ext cx="5849257" cy="68580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0547568-F355-4F4F-A832-D0C6FBCFC69B}"/>
              </a:ext>
            </a:extLst>
          </p:cNvPr>
          <p:cNvGrpSpPr/>
          <p:nvPr/>
        </p:nvGrpSpPr>
        <p:grpSpPr>
          <a:xfrm>
            <a:off x="9050306" y="3786680"/>
            <a:ext cx="3156208" cy="3318062"/>
            <a:chOff x="8853714" y="3685081"/>
            <a:chExt cx="3156208" cy="3318062"/>
          </a:xfrm>
        </p:grpSpPr>
        <p:pic>
          <p:nvPicPr>
            <p:cNvPr id="7" name="Picture 6" descr="A white heart on a black background with yellow text&#10;&#10;Description automatically generated">
              <a:extLst>
                <a:ext uri="{FF2B5EF4-FFF2-40B4-BE49-F238E27FC236}">
                  <a16:creationId xmlns:a16="http://schemas.microsoft.com/office/drawing/2014/main" id="{2E31A880-A9B7-F750-0F86-8F5461A031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1457" b="-3687"/>
            <a:stretch/>
          </p:blipFill>
          <p:spPr>
            <a:xfrm>
              <a:off x="8853714" y="5207434"/>
              <a:ext cx="3156208" cy="1795709"/>
            </a:xfrm>
            <a:prstGeom prst="rect">
              <a:avLst/>
            </a:prstGeom>
          </p:spPr>
        </p:pic>
        <p:pic>
          <p:nvPicPr>
            <p:cNvPr id="9" name="Picture 8" descr="A black heart with a black background&#10;&#10;Description automatically generated">
              <a:extLst>
                <a:ext uri="{FF2B5EF4-FFF2-40B4-BE49-F238E27FC236}">
                  <a16:creationId xmlns:a16="http://schemas.microsoft.com/office/drawing/2014/main" id="{4048DDDE-7934-1771-E198-85AF70A8A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92446" y="3685081"/>
              <a:ext cx="1878744" cy="1623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850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5817"/>
            <a:ext cx="10972800" cy="1025392"/>
          </a:xfrm>
        </p:spPr>
        <p:txBody>
          <a:bodyPr/>
          <a:lstStyle/>
          <a:p>
            <a:pPr algn="ctr"/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95F9571-B7A6-F961-9450-425810BD3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NB. If you have any disclosures to make, please include these on a slide at the start of your presentation.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450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74D74-612A-63D8-F0C9-5C33C2B4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85255"/>
            <a:ext cx="10972800" cy="1143000"/>
          </a:xfrm>
        </p:spPr>
        <p:txBody>
          <a:bodyPr/>
          <a:lstStyle/>
          <a:p>
            <a:endParaRPr lang="en-NZ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A black and yellow business card&#10;&#10;Description automatically generated">
            <a:extLst>
              <a:ext uri="{FF2B5EF4-FFF2-40B4-BE49-F238E27FC236}">
                <a16:creationId xmlns:a16="http://schemas.microsoft.com/office/drawing/2014/main" id="{D16B0980-A73E-BC5E-A39E-EEED78DEB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12726" cy="1082042"/>
          </a:xfrm>
        </p:spPr>
      </p:pic>
    </p:spTree>
    <p:extLst>
      <p:ext uri="{BB962C8B-B14F-4D97-AF65-F5344CB8AC3E}">
        <p14:creationId xmlns:p14="http://schemas.microsoft.com/office/powerpoint/2010/main" val="142610006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DB0B76CE105D459F58063C0D0B3831" ma:contentTypeVersion="19" ma:contentTypeDescription="Create a new document." ma:contentTypeScope="" ma:versionID="81b82bb6f7620ebbb39a1d5beea1b5ba">
  <xsd:schema xmlns:xsd="http://www.w3.org/2001/XMLSchema" xmlns:xs="http://www.w3.org/2001/XMLSchema" xmlns:p="http://schemas.microsoft.com/office/2006/metadata/properties" xmlns:ns2="6911e96c-4cc4-42d5-8e43-f93924cf6a05" xmlns:ns3="9c8a2b7b-0bee-4c48-b0a6-23db8982d3bc" xmlns:ns4="cab52c9b-ab33-4221-8af9-54f8f2b86a80" targetNamespace="http://schemas.microsoft.com/office/2006/metadata/properties" ma:root="true" ma:fieldsID="f773b1fbeea36af71dfed63160eca7a6" ns2:_="" ns3:_="" ns4:_="">
    <xsd:import namespace="6911e96c-4cc4-42d5-8e43-f93924cf6a05"/>
    <xsd:import namespace="9c8a2b7b-0bee-4c48-b0a6-23db8982d3bc"/>
    <xsd:import namespace="cab52c9b-ab33-4221-8af9-54f8f2b86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1e96c-4cc4-42d5-8e43-f93924cf6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f635817-86d4-483c-865d-47556d3f42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a2b7b-0bee-4c48-b0a6-23db8982d3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52c9b-ab33-4221-8af9-54f8f2b86a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b321a2a-d050-4ca1-b64d-75ec18c39cb6}" ma:internalName="TaxCatchAll" ma:showField="CatchAllData" ma:web="cab52c9b-ab33-4221-8af9-54f8f2b86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b52c9b-ab33-4221-8af9-54f8f2b86a80" xsi:nil="true"/>
    <lcf76f155ced4ddcb4097134ff3c332f xmlns="6911e96c-4cc4-42d5-8e43-f93924cf6a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BBC0-EA5B-455F-8926-DAE429F29F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11e96c-4cc4-42d5-8e43-f93924cf6a05"/>
    <ds:schemaRef ds:uri="9c8a2b7b-0bee-4c48-b0a6-23db8982d3bc"/>
    <ds:schemaRef ds:uri="cab52c9b-ab33-4221-8af9-54f8f2b86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335068-5BC6-4CFC-8E33-B1D1C1B9BF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68A064-DC8F-4BB0-BEB4-DB62D2DD74E2}">
  <ds:schemaRefs>
    <ds:schemaRef ds:uri="http://www.w3.org/XML/1998/namespace"/>
    <ds:schemaRef ds:uri="6911e96c-4cc4-42d5-8e43-f93924cf6a05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cab52c9b-ab33-4221-8af9-54f8f2b86a80"/>
    <ds:schemaRef ds:uri="9c8a2b7b-0bee-4c48-b0a6-23db8982d3b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23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1_Custom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aviso01</dc:creator>
  <cp:lastModifiedBy>Kaylah McBirney</cp:lastModifiedBy>
  <cp:revision>21</cp:revision>
  <dcterms:created xsi:type="dcterms:W3CDTF">2014-06-02T23:36:18Z</dcterms:created>
  <dcterms:modified xsi:type="dcterms:W3CDTF">2026-03-24T23:07:29Z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0x01010004DB0B76CE105D459F58063C0D0B3831</vt:lpwstr>
  </property>
  <property fmtid="{D5CDD505-2E9C-101B-9397-08002B2CF9AE}" pid="3" name="MediaServiceImageTags">
    <vt:lpwstr/>
  </property>
</Properties>
</file>