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sldIdLst>
    <p:sldId id="267" r:id="rId5"/>
    <p:sldId id="265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D37"/>
    <a:srgbClr val="C52837"/>
    <a:srgbClr val="D9DCDF"/>
    <a:srgbClr val="EEA420"/>
    <a:srgbClr val="2A5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049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400" baseline="0">
                <a:solidFill>
                  <a:srgbClr val="2A5D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871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9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53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art shaped image of a lake and rocks&#10;&#10;Description automatically generated">
            <a:extLst>
              <a:ext uri="{FF2B5EF4-FFF2-40B4-BE49-F238E27FC236}">
                <a16:creationId xmlns:a16="http://schemas.microsoft.com/office/drawing/2014/main" id="{9C1C39F3-DF33-C99C-E809-DBC0D984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878" t="4667" b="29586"/>
          <a:stretch/>
        </p:blipFill>
        <p:spPr>
          <a:xfrm>
            <a:off x="0" y="0"/>
            <a:ext cx="5749730" cy="6858000"/>
          </a:xfrm>
          <a:prstGeom prst="rect">
            <a:avLst/>
          </a:prstGeom>
        </p:spPr>
      </p:pic>
      <p:pic>
        <p:nvPicPr>
          <p:cNvPr id="5" name="Picture 4" descr="A heart shaped image with a picture of a lake and mountains&#10;&#10;Description automatically generated">
            <a:extLst>
              <a:ext uri="{FF2B5EF4-FFF2-40B4-BE49-F238E27FC236}">
                <a16:creationId xmlns:a16="http://schemas.microsoft.com/office/drawing/2014/main" id="{C5972CAB-9CDF-F3B0-76F3-8C87B8C9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221" y="2876550"/>
            <a:ext cx="2934302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817"/>
            <a:ext cx="10972800" cy="1025392"/>
          </a:xfrm>
        </p:spPr>
        <p:txBody>
          <a:bodyPr/>
          <a:lstStyle/>
          <a:p>
            <a:pPr algn="ctr"/>
            <a:endParaRPr lang="en-US" sz="3800" dirty="0">
              <a:solidFill>
                <a:srgbClr val="206D37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95F9571-B7A6-F961-9450-425810BD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NB. If you have any disclosures to make, please include these on a slide at the start of your presentation.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50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4D74-612A-63D8-F0C9-5C33C2B4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85255"/>
            <a:ext cx="10972800" cy="1143000"/>
          </a:xfrm>
        </p:spPr>
        <p:txBody>
          <a:bodyPr/>
          <a:lstStyle/>
          <a:p>
            <a:endParaRPr lang="en-NZ" dirty="0">
              <a:solidFill>
                <a:srgbClr val="206D3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F7F95-5505-9D9E-08C6-2279147C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43200"/>
            <a:ext cx="10972800" cy="3731476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4" name="Picture 3" descr="A business card with a logo&#10;&#10;Description automatically generated">
            <a:extLst>
              <a:ext uri="{FF2B5EF4-FFF2-40B4-BE49-F238E27FC236}">
                <a16:creationId xmlns:a16="http://schemas.microsoft.com/office/drawing/2014/main" id="{17A6EC5B-E920-1328-1C0F-629A334DB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7" y="110837"/>
            <a:ext cx="2712726" cy="10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0006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B0B76CE105D459F58063C0D0B3831" ma:contentTypeVersion="18" ma:contentTypeDescription="Create a new document." ma:contentTypeScope="" ma:versionID="ffd3fbda9da9b847dae720d7a17716ff">
  <xsd:schema xmlns:xsd="http://www.w3.org/2001/XMLSchema" xmlns:xs="http://www.w3.org/2001/XMLSchema" xmlns:p="http://schemas.microsoft.com/office/2006/metadata/properties" xmlns:ns2="6911e96c-4cc4-42d5-8e43-f93924cf6a05" xmlns:ns3="9c8a2b7b-0bee-4c48-b0a6-23db8982d3bc" xmlns:ns4="cab52c9b-ab33-4221-8af9-54f8f2b86a80" targetNamespace="http://schemas.microsoft.com/office/2006/metadata/properties" ma:root="true" ma:fieldsID="a853da1d2a0a1f1bf4f12f247e460e66" ns2:_="" ns3:_="" ns4:_="">
    <xsd:import namespace="6911e96c-4cc4-42d5-8e43-f93924cf6a05"/>
    <xsd:import namespace="9c8a2b7b-0bee-4c48-b0a6-23db8982d3bc"/>
    <xsd:import namespace="cab52c9b-ab33-4221-8af9-54f8f2b86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1e96c-4cc4-42d5-8e43-f93924cf6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635817-86d4-483c-865d-47556d3f4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a2b7b-0bee-4c48-b0a6-23db8982d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52c9b-ab33-4221-8af9-54f8f2b86a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b321a2a-d050-4ca1-b64d-75ec18c39cb6}" ma:internalName="TaxCatchAll" ma:showField="CatchAllData" ma:web="cab52c9b-ab33-4221-8af9-54f8f2b86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b52c9b-ab33-4221-8af9-54f8f2b86a80" xsi:nil="true"/>
    <lcf76f155ced4ddcb4097134ff3c332f xmlns="6911e96c-4cc4-42d5-8e43-f93924cf6a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335068-5BC6-4CFC-8E33-B1D1C1B9BF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01A38C-27DD-4D01-A754-DDBEAA630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1e96c-4cc4-42d5-8e43-f93924cf6a05"/>
    <ds:schemaRef ds:uri="9c8a2b7b-0bee-4c48-b0a6-23db8982d3bc"/>
    <ds:schemaRef ds:uri="cab52c9b-ab33-4221-8af9-54f8f2b86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68A064-DC8F-4BB0-BEB4-DB62D2DD74E2}">
  <ds:schemaRefs>
    <ds:schemaRef ds:uri="http://www.w3.org/XML/1998/namespace"/>
    <ds:schemaRef ds:uri="6911e96c-4cc4-42d5-8e43-f93924cf6a05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cab52c9b-ab33-4221-8af9-54f8f2b86a80"/>
    <ds:schemaRef ds:uri="9c8a2b7b-0bee-4c48-b0a6-23db8982d3b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23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aviso01</dc:creator>
  <cp:lastModifiedBy>Samantha Barrett</cp:lastModifiedBy>
  <cp:revision>20</cp:revision>
  <dcterms:created xsi:type="dcterms:W3CDTF">2014-06-02T23:36:18Z</dcterms:created>
  <dcterms:modified xsi:type="dcterms:W3CDTF">2024-11-25T02:55:10Z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0x01010004DB0B76CE105D459F58063C0D0B3831</vt:lpwstr>
  </property>
  <property fmtid="{D5CDD505-2E9C-101B-9397-08002B2CF9AE}" pid="3" name="MediaServiceImageTags">
    <vt:lpwstr/>
  </property>
</Properties>
</file>