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71" r:id="rId5"/>
  </p:sldMasterIdLst>
  <p:sldIdLst>
    <p:sldId id="256" r:id="rId6"/>
    <p:sldId id="25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4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hotlobster@gmail.com" initials="l" lastIdx="1" clrIdx="0">
    <p:extLst>
      <p:ext uri="{19B8F6BF-5375-455C-9EA6-DF929625EA0E}">
        <p15:presenceInfo xmlns:p15="http://schemas.microsoft.com/office/powerpoint/2012/main" userId="1167110b790930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8"/>
    <a:srgbClr val="0087B4"/>
    <a:srgbClr val="F6BC25"/>
    <a:srgbClr val="6B7FB8"/>
    <a:srgbClr val="476097"/>
    <a:srgbClr val="2E5796"/>
    <a:srgbClr val="009E94"/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3" autoAdjust="0"/>
    <p:restoredTop sz="94694"/>
  </p:normalViewPr>
  <p:slideViewPr>
    <p:cSldViewPr snapToGrid="0" snapToObjects="1" showGuides="1">
      <p:cViewPr>
        <p:scale>
          <a:sx n="157" d="100"/>
          <a:sy n="157" d="100"/>
        </p:scale>
        <p:origin x="156" y="24"/>
      </p:cViewPr>
      <p:guideLst>
        <p:guide orient="horz" pos="1620"/>
        <p:guide pos="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2A29-69DD-F145-A783-AD0A0511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274638"/>
            <a:ext cx="8475245" cy="69590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92C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DDE8-1D75-E142-8878-10051A3B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97297"/>
            <a:ext cx="8475244" cy="35067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18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B645F-2810-0C48-9C3F-AF5B30962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9262" y="658766"/>
            <a:ext cx="2798104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6FC55-6635-A042-A2DE-C0DAB67AA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9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3700-9FC2-E94F-AEF6-BEFAAFFF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11F82-658A-BE46-9300-9B23B7E8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58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396FF3F-35A9-7843-8F81-387E6E53CA2F}" vid="{6855F1BD-C114-C743-B10F-B8B1372B826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96FF3F-35A9-7843-8F81-387E6E53CA2F}" vid="{8BA67F1F-F719-AA40-A71A-1D405EDECA7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B0B76CE105D459F58063C0D0B3831" ma:contentTypeVersion="12" ma:contentTypeDescription="Create a new document." ma:contentTypeScope="" ma:versionID="668758aab7edb84ef94c096d5b622e5c">
  <xsd:schema xmlns:xsd="http://www.w3.org/2001/XMLSchema" xmlns:xs="http://www.w3.org/2001/XMLSchema" xmlns:p="http://schemas.microsoft.com/office/2006/metadata/properties" xmlns:ns2="6911e96c-4cc4-42d5-8e43-f93924cf6a05" xmlns:ns3="9c8a2b7b-0bee-4c48-b0a6-23db8982d3bc" targetNamespace="http://schemas.microsoft.com/office/2006/metadata/properties" ma:root="true" ma:fieldsID="21634f6cd73fdeb0cd35c6e0e268ba57" ns2:_="" ns3:_="">
    <xsd:import namespace="6911e96c-4cc4-42d5-8e43-f93924cf6a05"/>
    <xsd:import namespace="9c8a2b7b-0bee-4c48-b0a6-23db8982d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1e96c-4cc4-42d5-8e43-f93924cf6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a2b7b-0bee-4c48-b0a6-23db8982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63B53-98A8-426A-A35A-72A661FA0D4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6911e96c-4cc4-42d5-8e43-f93924cf6a05"/>
    <ds:schemaRef ds:uri="http://schemas.openxmlformats.org/package/2006/metadata/core-properties"/>
    <ds:schemaRef ds:uri="9c8a2b7b-0bee-4c48-b0a6-23db8982d3b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54DCD4-A7DA-43A1-A787-76F16B753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29C07-A1AE-421E-88B0-94AC2A6BE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1e96c-4cc4-42d5-8e43-f93924cf6a05"/>
    <ds:schemaRef ds:uri="9c8a2b7b-0bee-4c48-b0a6-23db8982d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CSANZ 2021 PPT Template</Template>
  <TotalTime>4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1_Custom Design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Preston-Thomas</dc:creator>
  <cp:lastModifiedBy>Jodi Preston-Thomas</cp:lastModifiedBy>
  <cp:revision>1</cp:revision>
  <dcterms:created xsi:type="dcterms:W3CDTF">2021-04-26T21:49:15Z</dcterms:created>
  <dcterms:modified xsi:type="dcterms:W3CDTF">2021-04-26T21:53:33Z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0x01010004DB0B76CE105D459F58063C0D0B3831</vt:lpwstr>
  </property>
</Properties>
</file>