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8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77DE2"/>
    <a:srgbClr val="021F9C"/>
    <a:srgbClr val="0032A0"/>
    <a:srgbClr val="2A7DE2"/>
    <a:srgbClr val="340382"/>
    <a:srgbClr val="171282"/>
    <a:srgbClr val="8A01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752"/>
  </p:normalViewPr>
  <p:slideViewPr>
    <p:cSldViewPr snapToGrid="0">
      <p:cViewPr varScale="1">
        <p:scale>
          <a:sx n="90" d="100"/>
          <a:sy n="90" d="100"/>
        </p:scale>
        <p:origin x="34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o Landon" userId="e72b538e-4664-48e3-85a6-bd28a135350d" providerId="ADAL" clId="{31727758-CC79-45D9-B966-10EF58139947}"/>
    <pc:docChg chg="undo custSel addSld delSld modSld sldOrd modMainMaster addSection delSection">
      <pc:chgData name="Jo Landon" userId="e72b538e-4664-48e3-85a6-bd28a135350d" providerId="ADAL" clId="{31727758-CC79-45D9-B966-10EF58139947}" dt="2026-05-11T23:21:45.158" v="174" actId="47"/>
      <pc:docMkLst>
        <pc:docMk/>
      </pc:docMkLst>
      <pc:sldChg chg="new del">
        <pc:chgData name="Jo Landon" userId="e72b538e-4664-48e3-85a6-bd28a135350d" providerId="ADAL" clId="{31727758-CC79-45D9-B966-10EF58139947}" dt="2026-05-11T23:21:08.619" v="166" actId="47"/>
        <pc:sldMkLst>
          <pc:docMk/>
          <pc:sldMk cId="56333859" sldId="256"/>
        </pc:sldMkLst>
      </pc:sldChg>
      <pc:sldChg chg="new del">
        <pc:chgData name="Jo Landon" userId="e72b538e-4664-48e3-85a6-bd28a135350d" providerId="ADAL" clId="{31727758-CC79-45D9-B966-10EF58139947}" dt="2026-05-11T23:18:18.496" v="99" actId="47"/>
        <pc:sldMkLst>
          <pc:docMk/>
          <pc:sldMk cId="3325456055" sldId="256"/>
        </pc:sldMkLst>
      </pc:sldChg>
      <pc:sldChg chg="new del">
        <pc:chgData name="Jo Landon" userId="e72b538e-4664-48e3-85a6-bd28a135350d" providerId="ADAL" clId="{31727758-CC79-45D9-B966-10EF58139947}" dt="2026-05-11T23:18:18.788" v="100" actId="47"/>
        <pc:sldMkLst>
          <pc:docMk/>
          <pc:sldMk cId="4165556086" sldId="257"/>
        </pc:sldMkLst>
      </pc:sldChg>
      <pc:sldChg chg="new del">
        <pc:chgData name="Jo Landon" userId="e72b538e-4664-48e3-85a6-bd28a135350d" providerId="ADAL" clId="{31727758-CC79-45D9-B966-10EF58139947}" dt="2026-05-11T23:21:07.674" v="165" actId="47"/>
        <pc:sldMkLst>
          <pc:docMk/>
          <pc:sldMk cId="4269005895" sldId="257"/>
        </pc:sldMkLst>
      </pc:sldChg>
      <pc:sldChg chg="new">
        <pc:chgData name="Jo Landon" userId="e72b538e-4664-48e3-85a6-bd28a135350d" providerId="ADAL" clId="{31727758-CC79-45D9-B966-10EF58139947}" dt="2026-05-11T23:20:57.739" v="164" actId="680"/>
        <pc:sldMkLst>
          <pc:docMk/>
          <pc:sldMk cId="1800432712" sldId="258"/>
        </pc:sldMkLst>
      </pc:sldChg>
      <pc:sldChg chg="new del">
        <pc:chgData name="Jo Landon" userId="e72b538e-4664-48e3-85a6-bd28a135350d" providerId="ADAL" clId="{31727758-CC79-45D9-B966-10EF58139947}" dt="2026-05-11T23:21:30.774" v="171" actId="47"/>
        <pc:sldMkLst>
          <pc:docMk/>
          <pc:sldMk cId="2592479238" sldId="259"/>
        </pc:sldMkLst>
      </pc:sldChg>
      <pc:sldChg chg="new del">
        <pc:chgData name="Jo Landon" userId="e72b538e-4664-48e3-85a6-bd28a135350d" providerId="ADAL" clId="{31727758-CC79-45D9-B966-10EF58139947}" dt="2026-05-11T23:21:45.158" v="174" actId="47"/>
        <pc:sldMkLst>
          <pc:docMk/>
          <pc:sldMk cId="3853240620" sldId="259"/>
        </pc:sldMkLst>
      </pc:sldChg>
      <pc:sldChg chg="new del">
        <pc:chgData name="Jo Landon" userId="e72b538e-4664-48e3-85a6-bd28a135350d" providerId="ADAL" clId="{31727758-CC79-45D9-B966-10EF58139947}" dt="2026-05-11T23:21:31.357" v="172" actId="47"/>
        <pc:sldMkLst>
          <pc:docMk/>
          <pc:sldMk cId="1337553293" sldId="260"/>
        </pc:sldMkLst>
      </pc:sldChg>
      <pc:sldChg chg="new del">
        <pc:chgData name="Jo Landon" userId="e72b538e-4664-48e3-85a6-bd28a135350d" providerId="ADAL" clId="{31727758-CC79-45D9-B966-10EF58139947}" dt="2026-05-11T23:21:30.237" v="170" actId="47"/>
        <pc:sldMkLst>
          <pc:docMk/>
          <pc:sldMk cId="1638821018" sldId="261"/>
        </pc:sldMkLst>
      </pc:sldChg>
      <pc:sldChg chg="del">
        <pc:chgData name="Jo Landon" userId="e72b538e-4664-48e3-85a6-bd28a135350d" providerId="ADAL" clId="{31727758-CC79-45D9-B966-10EF58139947}" dt="2026-05-11T23:12:16.187" v="61" actId="47"/>
        <pc:sldMkLst>
          <pc:docMk/>
          <pc:sldMk cId="3949000923" sldId="261"/>
        </pc:sldMkLst>
      </pc:sldChg>
      <pc:sldChg chg="addSp delSp modSp del mod ord">
        <pc:chgData name="Jo Landon" userId="e72b538e-4664-48e3-85a6-bd28a135350d" providerId="ADAL" clId="{31727758-CC79-45D9-B966-10EF58139947}" dt="2026-05-11T23:17:27.848" v="95" actId="47"/>
        <pc:sldMkLst>
          <pc:docMk/>
          <pc:sldMk cId="2265302541" sldId="262"/>
        </pc:sldMkLst>
        <pc:spChg chg="add mod">
          <ac:chgData name="Jo Landon" userId="e72b538e-4664-48e3-85a6-bd28a135350d" providerId="ADAL" clId="{31727758-CC79-45D9-B966-10EF58139947}" dt="2026-05-11T23:11:38.652" v="58" actId="20577"/>
          <ac:spMkLst>
            <pc:docMk/>
            <pc:sldMk cId="2265302541" sldId="262"/>
            <ac:spMk id="2" creationId="{AC954F35-114C-CF27-9A20-0237DC095F33}"/>
          </ac:spMkLst>
        </pc:spChg>
        <pc:spChg chg="add del mod">
          <ac:chgData name="Jo Landon" userId="e72b538e-4664-48e3-85a6-bd28a135350d" providerId="ADAL" clId="{31727758-CC79-45D9-B966-10EF58139947}" dt="2026-05-11T23:09:37.279" v="21" actId="478"/>
          <ac:spMkLst>
            <pc:docMk/>
            <pc:sldMk cId="2265302541" sldId="262"/>
            <ac:spMk id="5" creationId="{B4D15623-26FB-D048-8B48-9025793FA2D5}"/>
          </ac:spMkLst>
        </pc:spChg>
        <pc:spChg chg="del">
          <ac:chgData name="Jo Landon" userId="e72b538e-4664-48e3-85a6-bd28a135350d" providerId="ADAL" clId="{31727758-CC79-45D9-B966-10EF58139947}" dt="2026-05-11T23:09:34.128" v="18" actId="478"/>
          <ac:spMkLst>
            <pc:docMk/>
            <pc:sldMk cId="2265302541" sldId="262"/>
            <ac:spMk id="6" creationId="{721964F3-AE36-EF49-A9E6-7E63CFCAE8F5}"/>
          </ac:spMkLst>
        </pc:spChg>
        <pc:spChg chg="del">
          <ac:chgData name="Jo Landon" userId="e72b538e-4664-48e3-85a6-bd28a135350d" providerId="ADAL" clId="{31727758-CC79-45D9-B966-10EF58139947}" dt="2026-05-11T23:09:35.269" v="19" actId="478"/>
          <ac:spMkLst>
            <pc:docMk/>
            <pc:sldMk cId="2265302541" sldId="262"/>
            <ac:spMk id="7" creationId="{20EDF7EA-AB4F-0EA5-83F3-F4595BFEFD5B}"/>
          </ac:spMkLst>
        </pc:spChg>
        <pc:spChg chg="del">
          <ac:chgData name="Jo Landon" userId="e72b538e-4664-48e3-85a6-bd28a135350d" providerId="ADAL" clId="{31727758-CC79-45D9-B966-10EF58139947}" dt="2026-05-11T23:09:40.918" v="22" actId="478"/>
          <ac:spMkLst>
            <pc:docMk/>
            <pc:sldMk cId="2265302541" sldId="262"/>
            <ac:spMk id="9" creationId="{AA11880A-0335-B244-74EE-4DDE7609EA9C}"/>
          </ac:spMkLst>
        </pc:spChg>
        <pc:picChg chg="mod">
          <ac:chgData name="Jo Landon" userId="e72b538e-4664-48e3-85a6-bd28a135350d" providerId="ADAL" clId="{31727758-CC79-45D9-B966-10EF58139947}" dt="2026-05-11T23:14:42.317" v="65" actId="34136"/>
          <ac:picMkLst>
            <pc:docMk/>
            <pc:sldMk cId="2265302541" sldId="262"/>
            <ac:picMk id="3" creationId="{FF43548C-E3FB-A161-4F8E-881B091BCB8F}"/>
          </ac:picMkLst>
        </pc:picChg>
      </pc:sldChg>
      <pc:sldChg chg="new del">
        <pc:chgData name="Jo Landon" userId="e72b538e-4664-48e3-85a6-bd28a135350d" providerId="ADAL" clId="{31727758-CC79-45D9-B966-10EF58139947}" dt="2026-05-11T23:09:53.035" v="24" actId="680"/>
        <pc:sldMkLst>
          <pc:docMk/>
          <pc:sldMk cId="183151645" sldId="263"/>
        </pc:sldMkLst>
      </pc:sldChg>
      <pc:sldChg chg="new del">
        <pc:chgData name="Jo Landon" userId="e72b538e-4664-48e3-85a6-bd28a135350d" providerId="ADAL" clId="{31727758-CC79-45D9-B966-10EF58139947}" dt="2026-05-11T23:15:25.376" v="74" actId="47"/>
        <pc:sldMkLst>
          <pc:docMk/>
          <pc:sldMk cId="446962678" sldId="263"/>
        </pc:sldMkLst>
      </pc:sldChg>
      <pc:sldChg chg="add del">
        <pc:chgData name="Jo Landon" userId="e72b538e-4664-48e3-85a6-bd28a135350d" providerId="ADAL" clId="{31727758-CC79-45D9-B966-10EF58139947}" dt="2026-05-11T23:15:19.354" v="70" actId="47"/>
        <pc:sldMkLst>
          <pc:docMk/>
          <pc:sldMk cId="865006657" sldId="263"/>
        </pc:sldMkLst>
      </pc:sldChg>
      <pc:sldChg chg="new del">
        <pc:chgData name="Jo Landon" userId="e72b538e-4664-48e3-85a6-bd28a135350d" providerId="ADAL" clId="{31727758-CC79-45D9-B966-10EF58139947}" dt="2026-05-11T23:10:02.448" v="27" actId="47"/>
        <pc:sldMkLst>
          <pc:docMk/>
          <pc:sldMk cId="1498122174" sldId="263"/>
        </pc:sldMkLst>
      </pc:sldChg>
      <pc:sldChg chg="new del">
        <pc:chgData name="Jo Landon" userId="e72b538e-4664-48e3-85a6-bd28a135350d" providerId="ADAL" clId="{31727758-CC79-45D9-B966-10EF58139947}" dt="2026-05-11T23:17:26.307" v="94" actId="47"/>
        <pc:sldMkLst>
          <pc:docMk/>
          <pc:sldMk cId="1729077104" sldId="263"/>
        </pc:sldMkLst>
      </pc:sldChg>
      <pc:sldChg chg="new del">
        <pc:chgData name="Jo Landon" userId="e72b538e-4664-48e3-85a6-bd28a135350d" providerId="ADAL" clId="{31727758-CC79-45D9-B966-10EF58139947}" dt="2026-05-11T23:15:20.255" v="72" actId="47"/>
        <pc:sldMkLst>
          <pc:docMk/>
          <pc:sldMk cId="1074458" sldId="264"/>
        </pc:sldMkLst>
      </pc:sldChg>
      <pc:sldChg chg="new del">
        <pc:chgData name="Jo Landon" userId="e72b538e-4664-48e3-85a6-bd28a135350d" providerId="ADAL" clId="{31727758-CC79-45D9-B966-10EF58139947}" dt="2026-05-11T23:13:18.347" v="64" actId="47"/>
        <pc:sldMkLst>
          <pc:docMk/>
          <pc:sldMk cId="2134094541" sldId="264"/>
        </pc:sldMkLst>
      </pc:sldChg>
      <pc:sldChg chg="new del">
        <pc:chgData name="Jo Landon" userId="e72b538e-4664-48e3-85a6-bd28a135350d" providerId="ADAL" clId="{31727758-CC79-45D9-B966-10EF58139947}" dt="2026-05-11T23:17:28.447" v="96" actId="47"/>
        <pc:sldMkLst>
          <pc:docMk/>
          <pc:sldMk cId="2600520236" sldId="264"/>
        </pc:sldMkLst>
      </pc:sldChg>
      <pc:sldChg chg="new del ord">
        <pc:chgData name="Jo Landon" userId="e72b538e-4664-48e3-85a6-bd28a135350d" providerId="ADAL" clId="{31727758-CC79-45D9-B966-10EF58139947}" dt="2026-05-11T23:12:13.136" v="60" actId="47"/>
        <pc:sldMkLst>
          <pc:docMk/>
          <pc:sldMk cId="3565524607" sldId="264"/>
        </pc:sldMkLst>
      </pc:sldChg>
      <pc:sldChg chg="new del">
        <pc:chgData name="Jo Landon" userId="e72b538e-4664-48e3-85a6-bd28a135350d" providerId="ADAL" clId="{31727758-CC79-45D9-B966-10EF58139947}" dt="2026-05-11T23:15:19.794" v="71" actId="47"/>
        <pc:sldMkLst>
          <pc:docMk/>
          <pc:sldMk cId="1682988180" sldId="265"/>
        </pc:sldMkLst>
      </pc:sldChg>
      <pc:sldMasterChg chg="addSp delSp modSp mod modSldLayout">
        <pc:chgData name="Jo Landon" userId="e72b538e-4664-48e3-85a6-bd28a135350d" providerId="ADAL" clId="{31727758-CC79-45D9-B966-10EF58139947}" dt="2026-05-11T23:20:45.541" v="163" actId="14100"/>
        <pc:sldMasterMkLst>
          <pc:docMk/>
          <pc:sldMasterMk cId="2039394865" sldId="2147483648"/>
        </pc:sldMasterMkLst>
        <pc:spChg chg="add del mod">
          <ac:chgData name="Jo Landon" userId="e72b538e-4664-48e3-85a6-bd28a135350d" providerId="ADAL" clId="{31727758-CC79-45D9-B966-10EF58139947}" dt="2026-05-11T23:17:09.175" v="90" actId="478"/>
          <ac:spMkLst>
            <pc:docMk/>
            <pc:sldMasterMk cId="2039394865" sldId="2147483648"/>
            <ac:spMk id="3" creationId="{ED4F7759-BE50-30DA-7E84-55997321491B}"/>
          </ac:spMkLst>
        </pc:spChg>
        <pc:spChg chg="add del mod">
          <ac:chgData name="Jo Landon" userId="e72b538e-4664-48e3-85a6-bd28a135350d" providerId="ADAL" clId="{31727758-CC79-45D9-B966-10EF58139947}" dt="2026-05-11T23:17:10.279" v="91" actId="478"/>
          <ac:spMkLst>
            <pc:docMk/>
            <pc:sldMasterMk cId="2039394865" sldId="2147483648"/>
            <ac:spMk id="4" creationId="{689C6D07-897E-F0BF-1689-E12929638C4C}"/>
          </ac:spMkLst>
        </pc:spChg>
        <pc:picChg chg="add mod">
          <ac:chgData name="Jo Landon" userId="e72b538e-4664-48e3-85a6-bd28a135350d" providerId="ADAL" clId="{31727758-CC79-45D9-B966-10EF58139947}" dt="2026-05-11T23:14:52.960" v="67" actId="34135"/>
          <ac:picMkLst>
            <pc:docMk/>
            <pc:sldMasterMk cId="2039394865" sldId="2147483648"/>
            <ac:picMk id="2" creationId="{18F12A0F-159B-C123-5692-A0FAE08A08B4}"/>
          </ac:picMkLst>
        </pc:picChg>
        <pc:sldLayoutChg chg="addSp delSp modSp mod">
          <pc:chgData name="Jo Landon" userId="e72b538e-4664-48e3-85a6-bd28a135350d" providerId="ADAL" clId="{31727758-CC79-45D9-B966-10EF58139947}" dt="2026-05-11T23:17:05.027" v="89"/>
          <pc:sldLayoutMkLst>
            <pc:docMk/>
            <pc:sldMasterMk cId="2039394865" sldId="2147483648"/>
            <pc:sldLayoutMk cId="2377747119" sldId="2147483655"/>
          </pc:sldLayoutMkLst>
          <pc:spChg chg="add del">
            <ac:chgData name="Jo Landon" userId="e72b538e-4664-48e3-85a6-bd28a135350d" providerId="ADAL" clId="{31727758-CC79-45D9-B966-10EF58139947}" dt="2026-05-11T23:16:45.665" v="88" actId="22"/>
            <ac:spMkLst>
              <pc:docMk/>
              <pc:sldMasterMk cId="2039394865" sldId="2147483648"/>
              <pc:sldLayoutMk cId="2377747119" sldId="2147483655"/>
              <ac:spMk id="3" creationId="{4878BA9C-67C9-78B7-0FA1-9C8BAA8A66E5}"/>
            </ac:spMkLst>
          </pc:spChg>
          <pc:spChg chg="add mod">
            <ac:chgData name="Jo Landon" userId="e72b538e-4664-48e3-85a6-bd28a135350d" providerId="ADAL" clId="{31727758-CC79-45D9-B966-10EF58139947}" dt="2026-05-11T23:17:05.027" v="89"/>
            <ac:spMkLst>
              <pc:docMk/>
              <pc:sldMasterMk cId="2039394865" sldId="2147483648"/>
              <pc:sldLayoutMk cId="2377747119" sldId="2147483655"/>
              <ac:spMk id="4" creationId="{F78FDF7F-3FF5-A8C7-A5F2-5449B48B0959}"/>
            </ac:spMkLst>
          </pc:spChg>
          <pc:spChg chg="add mod">
            <ac:chgData name="Jo Landon" userId="e72b538e-4664-48e3-85a6-bd28a135350d" providerId="ADAL" clId="{31727758-CC79-45D9-B966-10EF58139947}" dt="2026-05-11T23:17:05.027" v="89"/>
            <ac:spMkLst>
              <pc:docMk/>
              <pc:sldMasterMk cId="2039394865" sldId="2147483648"/>
              <pc:sldLayoutMk cId="2377747119" sldId="2147483655"/>
              <ac:spMk id="5" creationId="{3ED1FD21-26AC-4665-5381-577479669331}"/>
            </ac:spMkLst>
          </pc:spChg>
        </pc:sldLayoutChg>
        <pc:sldLayoutChg chg="addSp delSp modSp mod">
          <pc:chgData name="Jo Landon" userId="e72b538e-4664-48e3-85a6-bd28a135350d" providerId="ADAL" clId="{31727758-CC79-45D9-B966-10EF58139947}" dt="2026-05-11T23:20:45.541" v="163" actId="14100"/>
          <pc:sldLayoutMkLst>
            <pc:docMk/>
            <pc:sldMasterMk cId="2039394865" sldId="2147483648"/>
            <pc:sldLayoutMk cId="3094446627" sldId="2147483656"/>
          </pc:sldLayoutMkLst>
          <pc:spChg chg="del mod">
            <ac:chgData name="Jo Landon" userId="e72b538e-4664-48e3-85a6-bd28a135350d" providerId="ADAL" clId="{31727758-CC79-45D9-B966-10EF58139947}" dt="2026-05-11T23:16:06.769" v="79" actId="478"/>
            <ac:spMkLst>
              <pc:docMk/>
              <pc:sldMasterMk cId="2039394865" sldId="2147483648"/>
              <pc:sldLayoutMk cId="3094446627" sldId="2147483656"/>
              <ac:spMk id="2" creationId="{6E6D7222-8DEA-B1D5-4FFA-9A1E70CFFD88}"/>
            </ac:spMkLst>
          </pc:spChg>
          <pc:spChg chg="add mod">
            <ac:chgData name="Jo Landon" userId="e72b538e-4664-48e3-85a6-bd28a135350d" providerId="ADAL" clId="{31727758-CC79-45D9-B966-10EF58139947}" dt="2026-05-11T23:15:46.883" v="75"/>
            <ac:spMkLst>
              <pc:docMk/>
              <pc:sldMasterMk cId="2039394865" sldId="2147483648"/>
              <pc:sldLayoutMk cId="3094446627" sldId="2147483656"/>
              <ac:spMk id="4" creationId="{520EFC20-2C8B-64BA-3096-4370C33D89CE}"/>
            </ac:spMkLst>
          </pc:spChg>
          <pc:spChg chg="add mod">
            <ac:chgData name="Jo Landon" userId="e72b538e-4664-48e3-85a6-bd28a135350d" providerId="ADAL" clId="{31727758-CC79-45D9-B966-10EF58139947}" dt="2026-05-11T23:15:46.883" v="75"/>
            <ac:spMkLst>
              <pc:docMk/>
              <pc:sldMasterMk cId="2039394865" sldId="2147483648"/>
              <pc:sldLayoutMk cId="3094446627" sldId="2147483656"/>
              <ac:spMk id="5" creationId="{C2987A6C-B01A-2425-F581-4490AB6EE520}"/>
            </ac:spMkLst>
          </pc:spChg>
          <pc:spChg chg="add del mod">
            <ac:chgData name="Jo Landon" userId="e72b538e-4664-48e3-85a6-bd28a135350d" providerId="ADAL" clId="{31727758-CC79-45D9-B966-10EF58139947}" dt="2026-05-11T23:16:10.177" v="80" actId="478"/>
            <ac:spMkLst>
              <pc:docMk/>
              <pc:sldMasterMk cId="2039394865" sldId="2147483648"/>
              <pc:sldLayoutMk cId="3094446627" sldId="2147483656"/>
              <ac:spMk id="7" creationId="{AC799105-9242-7D94-940D-90FA2847167A}"/>
            </ac:spMkLst>
          </pc:spChg>
          <pc:spChg chg="add del mod">
            <ac:chgData name="Jo Landon" userId="e72b538e-4664-48e3-85a6-bd28a135350d" providerId="ADAL" clId="{31727758-CC79-45D9-B966-10EF58139947}" dt="2026-05-11T23:16:11.795" v="81" actId="478"/>
            <ac:spMkLst>
              <pc:docMk/>
              <pc:sldMasterMk cId="2039394865" sldId="2147483648"/>
              <pc:sldLayoutMk cId="3094446627" sldId="2147483656"/>
              <ac:spMk id="8" creationId="{39505C47-7FE7-8147-74E5-BA633BA23B6A}"/>
            </ac:spMkLst>
          </pc:spChg>
          <pc:spChg chg="add del">
            <ac:chgData name="Jo Landon" userId="e72b538e-4664-48e3-85a6-bd28a135350d" providerId="ADAL" clId="{31727758-CC79-45D9-B966-10EF58139947}" dt="2026-05-11T23:19:34.822" v="103" actId="11529"/>
            <ac:spMkLst>
              <pc:docMk/>
              <pc:sldMasterMk cId="2039394865" sldId="2147483648"/>
              <pc:sldLayoutMk cId="3094446627" sldId="2147483656"/>
              <ac:spMk id="9" creationId="{8E827D65-031A-67A6-930B-E677049C2D3C}"/>
            </ac:spMkLst>
          </pc:spChg>
          <pc:spChg chg="add mod">
            <ac:chgData name="Jo Landon" userId="e72b538e-4664-48e3-85a6-bd28a135350d" providerId="ADAL" clId="{31727758-CC79-45D9-B966-10EF58139947}" dt="2026-05-11T23:20:45.541" v="163" actId="14100"/>
            <ac:spMkLst>
              <pc:docMk/>
              <pc:sldMasterMk cId="2039394865" sldId="2147483648"/>
              <pc:sldLayoutMk cId="3094446627" sldId="2147483656"/>
              <ac:spMk id="10" creationId="{D17A28F7-8D0A-6AC0-0D18-43115F7FAF32}"/>
            </ac:spMkLst>
          </pc:spChg>
          <pc:spChg chg="add del">
            <ac:chgData name="Jo Landon" userId="e72b538e-4664-48e3-85a6-bd28a135350d" providerId="ADAL" clId="{31727758-CC79-45D9-B966-10EF58139947}" dt="2026-05-11T23:20:10.989" v="104" actId="11529"/>
            <ac:spMkLst>
              <pc:docMk/>
              <pc:sldMasterMk cId="2039394865" sldId="2147483648"/>
              <pc:sldLayoutMk cId="3094446627" sldId="2147483656"/>
              <ac:spMk id="11" creationId="{93802A81-F95C-6BD2-4582-7E4639ADAEA9}"/>
            </ac:spMkLst>
          </pc:spChg>
          <pc:spChg chg="add mod">
            <ac:chgData name="Jo Landon" userId="e72b538e-4664-48e3-85a6-bd28a135350d" providerId="ADAL" clId="{31727758-CC79-45D9-B966-10EF58139947}" dt="2026-05-11T23:20:34.662" v="160" actId="6549"/>
            <ac:spMkLst>
              <pc:docMk/>
              <pc:sldMasterMk cId="2039394865" sldId="2147483648"/>
              <pc:sldLayoutMk cId="3094446627" sldId="2147483656"/>
              <ac:spMk id="12" creationId="{BED3D984-8D17-18B2-4F8F-7DF5325EEB7B}"/>
            </ac:spMkLst>
          </pc:spChg>
          <pc:picChg chg="add mod">
            <ac:chgData name="Jo Landon" userId="e72b538e-4664-48e3-85a6-bd28a135350d" providerId="ADAL" clId="{31727758-CC79-45D9-B966-10EF58139947}" dt="2026-05-11T23:15:46.883" v="75"/>
            <ac:picMkLst>
              <pc:docMk/>
              <pc:sldMasterMk cId="2039394865" sldId="2147483648"/>
              <pc:sldLayoutMk cId="3094446627" sldId="2147483656"/>
              <ac:picMk id="3" creationId="{DA9DA6A4-AB6A-06F8-35AC-090D8F1B931C}"/>
            </ac:picMkLst>
          </pc:picChg>
          <pc:picChg chg="add mod">
            <ac:chgData name="Jo Landon" userId="e72b538e-4664-48e3-85a6-bd28a135350d" providerId="ADAL" clId="{31727758-CC79-45D9-B966-10EF58139947}" dt="2026-05-11T23:15:48.947" v="76"/>
            <ac:picMkLst>
              <pc:docMk/>
              <pc:sldMasterMk cId="2039394865" sldId="2147483648"/>
              <pc:sldLayoutMk cId="3094446627" sldId="2147483656"/>
              <ac:picMk id="6" creationId="{F68606E4-0517-8862-5445-34EE76BF271A}"/>
            </ac:picMkLst>
          </pc:picChg>
        </pc:sldLayoutChg>
        <pc:sldLayoutChg chg="delSp mod">
          <pc:chgData name="Jo Landon" userId="e72b538e-4664-48e3-85a6-bd28a135350d" providerId="ADAL" clId="{31727758-CC79-45D9-B966-10EF58139947}" dt="2026-05-11T23:16:26.847" v="82" actId="478"/>
          <pc:sldLayoutMkLst>
            <pc:docMk/>
            <pc:sldMasterMk cId="2039394865" sldId="2147483648"/>
            <pc:sldLayoutMk cId="3287592846" sldId="2147483657"/>
          </pc:sldLayoutMkLst>
          <pc:spChg chg="del">
            <ac:chgData name="Jo Landon" userId="e72b538e-4664-48e3-85a6-bd28a135350d" providerId="ADAL" clId="{31727758-CC79-45D9-B966-10EF58139947}" dt="2026-05-11T23:16:26.847" v="82" actId="478"/>
            <ac:spMkLst>
              <pc:docMk/>
              <pc:sldMasterMk cId="2039394865" sldId="2147483648"/>
              <pc:sldLayoutMk cId="3287592846" sldId="2147483657"/>
              <ac:spMk id="2" creationId="{3E17F713-CC3A-69A8-3C1C-5675CBFD4F0D}"/>
            </ac:spMkLst>
          </pc:spChg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A blue heart with spirals and circles&#10;&#10;AI-generated content may be incorrect.">
            <a:extLst>
              <a:ext uri="{FF2B5EF4-FFF2-40B4-BE49-F238E27FC236}">
                <a16:creationId xmlns:a16="http://schemas.microsoft.com/office/drawing/2014/main" id="{F68606E4-0517-8862-5445-34EE76BF271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alphaModFix amt="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58"/>
          <a:stretch/>
        </p:blipFill>
        <p:spPr>
          <a:xfrm>
            <a:off x="7695549" y="643466"/>
            <a:ext cx="4496451" cy="5571067"/>
          </a:xfrm>
          <a:prstGeom prst="rect">
            <a:avLst/>
          </a:prstGeom>
        </p:spPr>
      </p:pic>
      <p:sp>
        <p:nvSpPr>
          <p:cNvPr id="10" name="Text Placeholder 9">
            <a:extLst>
              <a:ext uri="{FF2B5EF4-FFF2-40B4-BE49-F238E27FC236}">
                <a16:creationId xmlns:a16="http://schemas.microsoft.com/office/drawing/2014/main" id="{D17A28F7-8D0A-6AC0-0D18-43115F7FAF3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549275" y="1559339"/>
            <a:ext cx="11083925" cy="48815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NZ" dirty="0"/>
          </a:p>
        </p:txBody>
      </p:sp>
      <p:sp>
        <p:nvSpPr>
          <p:cNvPr id="12" name="Content Placeholder 11">
            <a:extLst>
              <a:ext uri="{FF2B5EF4-FFF2-40B4-BE49-F238E27FC236}">
                <a16:creationId xmlns:a16="http://schemas.microsoft.com/office/drawing/2014/main" id="{BED3D984-8D17-18B2-4F8F-7DF5325EEB7B}"/>
              </a:ext>
            </a:extLst>
          </p:cNvPr>
          <p:cNvSpPr>
            <a:spLocks noGrp="1"/>
          </p:cNvSpPr>
          <p:nvPr>
            <p:ph sz="quarter" idx="11"/>
          </p:nvPr>
        </p:nvSpPr>
        <p:spPr>
          <a:xfrm>
            <a:off x="549275" y="349250"/>
            <a:ext cx="11083925" cy="9144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4800" b="1">
                <a:solidFill>
                  <a:srgbClr val="277DE2"/>
                </a:solidFill>
              </a:defRPr>
            </a:lvl1pPr>
            <a:lvl5pPr marL="1828800" indent="0">
              <a:buNone/>
              <a:defRPr/>
            </a:lvl5pPr>
          </a:lstStyle>
          <a:p>
            <a:pPr lvl="0"/>
            <a:r>
              <a:rPr lang="en-US" dirty="0"/>
              <a:t>Click to edit</a:t>
            </a:r>
          </a:p>
        </p:txBody>
      </p:sp>
    </p:spTree>
    <p:extLst>
      <p:ext uri="{BB962C8B-B14F-4D97-AF65-F5344CB8AC3E}">
        <p14:creationId xmlns:p14="http://schemas.microsoft.com/office/powerpoint/2010/main" val="30944466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A blue heart with spirals and circles&#10;&#10;AI-generated content may be incorrect.">
            <a:extLst>
              <a:ext uri="{FF2B5EF4-FFF2-40B4-BE49-F238E27FC236}">
                <a16:creationId xmlns:a16="http://schemas.microsoft.com/office/drawing/2014/main" id="{18F12A0F-159B-C123-5692-A0FAE08A08B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 userDrawn="1"/>
        </p:nvPicPr>
        <p:blipFill>
          <a:blip r:embed="rId3">
            <a:alphaModFix amt="3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058"/>
          <a:stretch/>
        </p:blipFill>
        <p:spPr>
          <a:xfrm>
            <a:off x="7695549" y="643466"/>
            <a:ext cx="4496451" cy="557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948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16671079-432C-4F53-605E-E29256A4857B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lang="en-NZ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0E6FE3-191D-1B4D-7560-A8FCE5FB7889}"/>
              </a:ext>
            </a:extLst>
          </p:cNvPr>
          <p:cNvSpPr>
            <a:spLocks noGrp="1"/>
          </p:cNvSpPr>
          <p:nvPr>
            <p:ph sz="quarter" idx="11"/>
          </p:nvPr>
        </p:nvSpPr>
        <p:spPr/>
        <p:txBody>
          <a:bodyPr/>
          <a:lstStyle/>
          <a:p>
            <a:endParaRPr lang="en-NZ" dirty="0"/>
          </a:p>
        </p:txBody>
      </p:sp>
    </p:spTree>
    <p:extLst>
      <p:ext uri="{BB962C8B-B14F-4D97-AF65-F5344CB8AC3E}">
        <p14:creationId xmlns:p14="http://schemas.microsoft.com/office/powerpoint/2010/main" val="18004327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ab52c9b-ab33-4221-8af9-54f8f2b86a80" xsi:nil="true"/>
    <lcf76f155ced4ddcb4097134ff3c332f xmlns="6911e96c-4cc4-42d5-8e43-f93924cf6a05">
      <Terms xmlns="http://schemas.microsoft.com/office/infopath/2007/PartnerControls"/>
    </lcf76f155ced4ddcb4097134ff3c332f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4DB0B76CE105D459F58063C0D0B3831" ma:contentTypeVersion="19" ma:contentTypeDescription="Create a new document." ma:contentTypeScope="" ma:versionID="1e4cde8aeba8d06decea519705833ef9">
  <xsd:schema xmlns:xsd="http://www.w3.org/2001/XMLSchema" xmlns:xs="http://www.w3.org/2001/XMLSchema" xmlns:p="http://schemas.microsoft.com/office/2006/metadata/properties" xmlns:ns2="6911e96c-4cc4-42d5-8e43-f93924cf6a05" xmlns:ns3="9c8a2b7b-0bee-4c48-b0a6-23db8982d3bc" xmlns:ns4="cab52c9b-ab33-4221-8af9-54f8f2b86a80" targetNamespace="http://schemas.microsoft.com/office/2006/metadata/properties" ma:root="true" ma:fieldsID="c2547b505fb9776ca1b32cb0adf46968" ns2:_="" ns3:_="" ns4:_="">
    <xsd:import namespace="6911e96c-4cc4-42d5-8e43-f93924cf6a05"/>
    <xsd:import namespace="9c8a2b7b-0bee-4c48-b0a6-23db8982d3bc"/>
    <xsd:import namespace="cab52c9b-ab33-4221-8af9-54f8f2b86a80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4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911e96c-4cc4-42d5-8e43-f93924cf6a0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df635817-86d4-483c-865d-47556d3f42d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8a2b7b-0bee-4c48-b0a6-23db8982d3bc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b52c9b-ab33-4221-8af9-54f8f2b86a80" elementFormDefault="qualified">
    <xsd:import namespace="http://schemas.microsoft.com/office/2006/documentManagement/types"/>
    <xsd:import namespace="http://schemas.microsoft.com/office/infopath/2007/PartnerControls"/>
    <xsd:element name="TaxCatchAll" ma:index="23" nillable="true" ma:displayName="Taxonomy Catch All Column" ma:hidden="true" ma:list="{1b321a2a-d050-4ca1-b64d-75ec18c39cb6}" ma:internalName="TaxCatchAll" ma:showField="CatchAllData" ma:web="cab52c9b-ab33-4221-8af9-54f8f2b86a8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3CBD4514-65D8-4D05-B197-9B44ED28DFD1}">
  <ds:schemaRefs>
    <ds:schemaRef ds:uri="http://schemas.microsoft.com/office/2006/metadata/properties"/>
    <ds:schemaRef ds:uri="6911e96c-4cc4-42d5-8e43-f93924cf6a05"/>
    <ds:schemaRef ds:uri="http://purl.org/dc/terms/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cab52c9b-ab33-4221-8af9-54f8f2b86a80"/>
    <ds:schemaRef ds:uri="9c8a2b7b-0bee-4c48-b0a6-23db8982d3bc"/>
  </ds:schemaRefs>
</ds:datastoreItem>
</file>

<file path=customXml/itemProps2.xml><?xml version="1.0" encoding="utf-8"?>
<ds:datastoreItem xmlns:ds="http://schemas.openxmlformats.org/officeDocument/2006/customXml" ds:itemID="{1B66943E-44FC-43C5-8AC0-370B4F7EEBA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911e96c-4cc4-42d5-8e43-f93924cf6a05"/>
    <ds:schemaRef ds:uri="9c8a2b7b-0bee-4c48-b0a6-23db8982d3bc"/>
    <ds:schemaRef ds:uri="cab52c9b-ab33-4221-8af9-54f8f2b86a80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D8AACA0-A6B6-4560-95DA-2E3DEC4C0D1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203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Debrah King</dc:creator>
  <cp:lastModifiedBy>Jo Landon</cp:lastModifiedBy>
  <cp:revision>10</cp:revision>
  <dcterms:created xsi:type="dcterms:W3CDTF">2025-04-22T22:20:56Z</dcterms:created>
  <dcterms:modified xsi:type="dcterms:W3CDTF">2026-05-11T23:21:49Z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0x01010004DB0B76CE105D459F58063C0D0B3831</vt:lpwstr>
  </property>
  <property fmtid="{D5CDD505-2E9C-101B-9397-08002B2CF9AE}" pid="3" name="MediaServiceImageTags">
    <vt:lpwstr/>
  </property>
</Properties>
</file>