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2" r:id="rId5"/>
    <p:sldId id="26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1F9C"/>
    <a:srgbClr val="277DE2"/>
    <a:srgbClr val="0032A0"/>
    <a:srgbClr val="2A7DE2"/>
    <a:srgbClr val="340382"/>
    <a:srgbClr val="171282"/>
    <a:srgbClr val="8A01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94752"/>
  </p:normalViewPr>
  <p:slideViewPr>
    <p:cSldViewPr snapToGrid="0">
      <p:cViewPr varScale="1">
        <p:scale>
          <a:sx n="105" d="100"/>
          <a:sy n="105" d="100"/>
        </p:scale>
        <p:origin x="76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Landon" userId="e72b538e-4664-48e3-85a6-bd28a135350d" providerId="ADAL" clId="{AFCE4067-1C4B-4DBA-BB97-0909CA7D869E}"/>
    <pc:docChg chg="custSel addSld delSld modSld modMainMaster">
      <pc:chgData name="Jo Landon" userId="e72b538e-4664-48e3-85a6-bd28a135350d" providerId="ADAL" clId="{AFCE4067-1C4B-4DBA-BB97-0909CA7D869E}" dt="2026-05-11T23:24:53.267" v="20" actId="47"/>
      <pc:docMkLst>
        <pc:docMk/>
      </pc:docMkLst>
      <pc:sldChg chg="delSp mod">
        <pc:chgData name="Jo Landon" userId="e72b538e-4664-48e3-85a6-bd28a135350d" providerId="ADAL" clId="{AFCE4067-1C4B-4DBA-BB97-0909CA7D869E}" dt="2026-05-11T23:23:47.218" v="6" actId="478"/>
        <pc:sldMkLst>
          <pc:docMk/>
          <pc:sldMk cId="2265302541" sldId="262"/>
        </pc:sldMkLst>
        <pc:picChg chg="del">
          <ac:chgData name="Jo Landon" userId="e72b538e-4664-48e3-85a6-bd28a135350d" providerId="ADAL" clId="{AFCE4067-1C4B-4DBA-BB97-0909CA7D869E}" dt="2026-05-11T23:23:47.218" v="6" actId="478"/>
          <ac:picMkLst>
            <pc:docMk/>
            <pc:sldMk cId="2265302541" sldId="262"/>
            <ac:picMk id="3" creationId="{FF43548C-E3FB-A161-4F8E-881B091BCB8F}"/>
          </ac:picMkLst>
        </pc:picChg>
      </pc:sldChg>
      <pc:sldChg chg="delSp mod">
        <pc:chgData name="Jo Landon" userId="e72b538e-4664-48e3-85a6-bd28a135350d" providerId="ADAL" clId="{AFCE4067-1C4B-4DBA-BB97-0909CA7D869E}" dt="2026-05-11T23:23:45.484" v="5" actId="478"/>
        <pc:sldMkLst>
          <pc:docMk/>
          <pc:sldMk cId="4217444061" sldId="263"/>
        </pc:sldMkLst>
        <pc:picChg chg="del">
          <ac:chgData name="Jo Landon" userId="e72b538e-4664-48e3-85a6-bd28a135350d" providerId="ADAL" clId="{AFCE4067-1C4B-4DBA-BB97-0909CA7D869E}" dt="2026-05-11T23:23:45.484" v="5" actId="478"/>
          <ac:picMkLst>
            <pc:docMk/>
            <pc:sldMk cId="4217444061" sldId="263"/>
            <ac:picMk id="3" creationId="{85AD184F-DF75-61F3-A17E-B95631E9E770}"/>
          </ac:picMkLst>
        </pc:picChg>
      </pc:sldChg>
      <pc:sldChg chg="new del">
        <pc:chgData name="Jo Landon" userId="e72b538e-4664-48e3-85a6-bd28a135350d" providerId="ADAL" clId="{AFCE4067-1C4B-4DBA-BB97-0909CA7D869E}" dt="2026-05-11T23:24:53.267" v="20" actId="47"/>
        <pc:sldMkLst>
          <pc:docMk/>
          <pc:sldMk cId="520782513" sldId="264"/>
        </pc:sldMkLst>
      </pc:sldChg>
      <pc:sldChg chg="new del">
        <pc:chgData name="Jo Landon" userId="e72b538e-4664-48e3-85a6-bd28a135350d" providerId="ADAL" clId="{AFCE4067-1C4B-4DBA-BB97-0909CA7D869E}" dt="2026-05-11T23:24:31.432" v="8" actId="47"/>
        <pc:sldMkLst>
          <pc:docMk/>
          <pc:sldMk cId="1506506309" sldId="264"/>
        </pc:sldMkLst>
      </pc:sldChg>
      <pc:sldChg chg="new del">
        <pc:chgData name="Jo Landon" userId="e72b538e-4664-48e3-85a6-bd28a135350d" providerId="ADAL" clId="{AFCE4067-1C4B-4DBA-BB97-0909CA7D869E}" dt="2026-05-11T23:23:44.275" v="4" actId="47"/>
        <pc:sldMkLst>
          <pc:docMk/>
          <pc:sldMk cId="3334189929" sldId="264"/>
        </pc:sldMkLst>
      </pc:sldChg>
      <pc:sldChg chg="new del">
        <pc:chgData name="Jo Landon" userId="e72b538e-4664-48e3-85a6-bd28a135350d" providerId="ADAL" clId="{AFCE4067-1C4B-4DBA-BB97-0909CA7D869E}" dt="2026-05-11T23:24:45.920" v="19" actId="47"/>
        <pc:sldMkLst>
          <pc:docMk/>
          <pc:sldMk cId="3343661557" sldId="265"/>
        </pc:sldMkLst>
      </pc:sldChg>
      <pc:sldChg chg="new del">
        <pc:chgData name="Jo Landon" userId="e72b538e-4664-48e3-85a6-bd28a135350d" providerId="ADAL" clId="{AFCE4067-1C4B-4DBA-BB97-0909CA7D869E}" dt="2026-05-11T23:24:44.417" v="16" actId="47"/>
        <pc:sldMkLst>
          <pc:docMk/>
          <pc:sldMk cId="2799489180" sldId="266"/>
        </pc:sldMkLst>
      </pc:sldChg>
      <pc:sldChg chg="new del">
        <pc:chgData name="Jo Landon" userId="e72b538e-4664-48e3-85a6-bd28a135350d" providerId="ADAL" clId="{AFCE4067-1C4B-4DBA-BB97-0909CA7D869E}" dt="2026-05-11T23:24:44.699" v="17" actId="47"/>
        <pc:sldMkLst>
          <pc:docMk/>
          <pc:sldMk cId="1933183783" sldId="267"/>
        </pc:sldMkLst>
      </pc:sldChg>
      <pc:sldChg chg="new del">
        <pc:chgData name="Jo Landon" userId="e72b538e-4664-48e3-85a6-bd28a135350d" providerId="ADAL" clId="{AFCE4067-1C4B-4DBA-BB97-0909CA7D869E}" dt="2026-05-11T23:24:45.250" v="18" actId="47"/>
        <pc:sldMkLst>
          <pc:docMk/>
          <pc:sldMk cId="3220892210" sldId="268"/>
        </pc:sldMkLst>
      </pc:sldChg>
      <pc:sldChg chg="new del">
        <pc:chgData name="Jo Landon" userId="e72b538e-4664-48e3-85a6-bd28a135350d" providerId="ADAL" clId="{AFCE4067-1C4B-4DBA-BB97-0909CA7D869E}" dt="2026-05-11T23:24:43.378" v="15" actId="47"/>
        <pc:sldMkLst>
          <pc:docMk/>
          <pc:sldMk cId="3494690361" sldId="269"/>
        </pc:sldMkLst>
      </pc:sldChg>
      <pc:sldMasterChg chg="addSp delSp modSp mod">
        <pc:chgData name="Jo Landon" userId="e72b538e-4664-48e3-85a6-bd28a135350d" providerId="ADAL" clId="{AFCE4067-1C4B-4DBA-BB97-0909CA7D869E}" dt="2026-05-11T23:23:35.303" v="3"/>
        <pc:sldMasterMkLst>
          <pc:docMk/>
          <pc:sldMasterMk cId="2039394865" sldId="2147483648"/>
        </pc:sldMasterMkLst>
        <pc:picChg chg="add del mod">
          <ac:chgData name="Jo Landon" userId="e72b538e-4664-48e3-85a6-bd28a135350d" providerId="ADAL" clId="{AFCE4067-1C4B-4DBA-BB97-0909CA7D869E}" dt="2026-05-11T23:23:34.990" v="2" actId="478"/>
          <ac:picMkLst>
            <pc:docMk/>
            <pc:sldMasterMk cId="2039394865" sldId="2147483648"/>
            <ac:picMk id="2" creationId="{6C5EA79F-4C9D-A55C-441B-F22A652419E5}"/>
          </ac:picMkLst>
        </pc:picChg>
        <pc:picChg chg="add mod">
          <ac:chgData name="Jo Landon" userId="e72b538e-4664-48e3-85a6-bd28a135350d" providerId="ADAL" clId="{AFCE4067-1C4B-4DBA-BB97-0909CA7D869E}" dt="2026-05-11T23:23:35.303" v="3"/>
          <ac:picMkLst>
            <pc:docMk/>
            <pc:sldMasterMk cId="2039394865" sldId="2147483648"/>
            <ac:picMk id="3" creationId="{C914C00D-2126-3F4F-E8BE-989E43ACAF55}"/>
          </ac:picMkLst>
        </pc:picChg>
      </pc:sldMasterChg>
    </pc:docChg>
  </pc:docChgLst>
  <pc:docChgLst>
    <pc:chgData name="Jo Landon" userId="e72b538e-4664-48e3-85a6-bd28a135350d" providerId="ADAL" clId="{4A8847E3-5F17-4514-9EE2-2454608CD41E}"/>
    <pc:docChg chg="undo custSel addSld delSld modSld">
      <pc:chgData name="Jo Landon" userId="e72b538e-4664-48e3-85a6-bd28a135350d" providerId="ADAL" clId="{4A8847E3-5F17-4514-9EE2-2454608CD41E}" dt="2026-05-11T22:42:22.124" v="40" actId="47"/>
      <pc:docMkLst>
        <pc:docMk/>
      </pc:docMkLst>
      <pc:sldChg chg="del">
        <pc:chgData name="Jo Landon" userId="e72b538e-4664-48e3-85a6-bd28a135350d" providerId="ADAL" clId="{4A8847E3-5F17-4514-9EE2-2454608CD41E}" dt="2026-05-11T22:42:22.124" v="40" actId="47"/>
        <pc:sldMkLst>
          <pc:docMk/>
          <pc:sldMk cId="3949000923" sldId="261"/>
        </pc:sldMkLst>
      </pc:sldChg>
      <pc:sldChg chg="addSp delSp modSp mod">
        <pc:chgData name="Jo Landon" userId="e72b538e-4664-48e3-85a6-bd28a135350d" providerId="ADAL" clId="{4A8847E3-5F17-4514-9EE2-2454608CD41E}" dt="2026-05-11T22:42:03.985" v="39" actId="1076"/>
        <pc:sldMkLst>
          <pc:docMk/>
          <pc:sldMk cId="2265302541" sldId="262"/>
        </pc:sldMkLst>
        <pc:spChg chg="mod">
          <ac:chgData name="Jo Landon" userId="e72b538e-4664-48e3-85a6-bd28a135350d" providerId="ADAL" clId="{4A8847E3-5F17-4514-9EE2-2454608CD41E}" dt="2026-05-11T22:40:07.622" v="17" actId="20577"/>
          <ac:spMkLst>
            <pc:docMk/>
            <pc:sldMk cId="2265302541" sldId="262"/>
            <ac:spMk id="5" creationId="{B4D15623-26FB-D048-8B48-9025793FA2D5}"/>
          </ac:spMkLst>
        </pc:spChg>
        <pc:spChg chg="del">
          <ac:chgData name="Jo Landon" userId="e72b538e-4664-48e3-85a6-bd28a135350d" providerId="ADAL" clId="{4A8847E3-5F17-4514-9EE2-2454608CD41E}" dt="2026-05-11T22:40:12.125" v="18" actId="478"/>
          <ac:spMkLst>
            <pc:docMk/>
            <pc:sldMk cId="2265302541" sldId="262"/>
            <ac:spMk id="6" creationId="{721964F3-AE36-EF49-A9E6-7E63CFCAE8F5}"/>
          </ac:spMkLst>
        </pc:spChg>
        <pc:spChg chg="del mod">
          <ac:chgData name="Jo Landon" userId="e72b538e-4664-48e3-85a6-bd28a135350d" providerId="ADAL" clId="{4A8847E3-5F17-4514-9EE2-2454608CD41E}" dt="2026-05-11T22:40:13.616" v="20" actId="478"/>
          <ac:spMkLst>
            <pc:docMk/>
            <pc:sldMk cId="2265302541" sldId="262"/>
            <ac:spMk id="7" creationId="{20EDF7EA-AB4F-0EA5-83F3-F4595BFEFD5B}"/>
          </ac:spMkLst>
        </pc:spChg>
        <pc:spChg chg="add mod">
          <ac:chgData name="Jo Landon" userId="e72b538e-4664-48e3-85a6-bd28a135350d" providerId="ADAL" clId="{4A8847E3-5F17-4514-9EE2-2454608CD41E}" dt="2026-05-11T22:41:59.616" v="38" actId="1076"/>
          <ac:spMkLst>
            <pc:docMk/>
            <pc:sldMk cId="2265302541" sldId="262"/>
            <ac:spMk id="8" creationId="{1C9B2EAD-E6B6-45F7-C40D-98B7BE0C9A07}"/>
          </ac:spMkLst>
        </pc:spChg>
        <pc:spChg chg="del">
          <ac:chgData name="Jo Landon" userId="e72b538e-4664-48e3-85a6-bd28a135350d" providerId="ADAL" clId="{4A8847E3-5F17-4514-9EE2-2454608CD41E}" dt="2026-05-11T22:40:30.904" v="24" actId="478"/>
          <ac:spMkLst>
            <pc:docMk/>
            <pc:sldMk cId="2265302541" sldId="262"/>
            <ac:spMk id="9" creationId="{AA11880A-0335-B244-74EE-4DDE7609EA9C}"/>
          </ac:spMkLst>
        </pc:spChg>
        <pc:spChg chg="add mod">
          <ac:chgData name="Jo Landon" userId="e72b538e-4664-48e3-85a6-bd28a135350d" providerId="ADAL" clId="{4A8847E3-5F17-4514-9EE2-2454608CD41E}" dt="2026-05-11T22:42:03.985" v="39" actId="1076"/>
          <ac:spMkLst>
            <pc:docMk/>
            <pc:sldMk cId="2265302541" sldId="262"/>
            <ac:spMk id="10" creationId="{25AF2974-B05F-9097-8E70-CAB8E0DE7152}"/>
          </ac:spMkLst>
        </pc:spChg>
        <pc:picChg chg="mod">
          <ac:chgData name="Jo Landon" userId="e72b538e-4664-48e3-85a6-bd28a135350d" providerId="ADAL" clId="{4A8847E3-5F17-4514-9EE2-2454608CD41E}" dt="2026-05-11T22:41:17.081" v="31" actId="1076"/>
          <ac:picMkLst>
            <pc:docMk/>
            <pc:sldMk cId="2265302541" sldId="262"/>
            <ac:picMk id="3" creationId="{FF43548C-E3FB-A161-4F8E-881B091BCB8F}"/>
          </ac:picMkLst>
        </pc:picChg>
      </pc:sldChg>
      <pc:sldChg chg="addSp delSp modSp add mod setBg">
        <pc:chgData name="Jo Landon" userId="e72b538e-4664-48e3-85a6-bd28a135350d" providerId="ADAL" clId="{4A8847E3-5F17-4514-9EE2-2454608CD41E}" dt="2026-05-11T22:41:52.714" v="37" actId="113"/>
        <pc:sldMkLst>
          <pc:docMk/>
          <pc:sldMk cId="4217444061" sldId="263"/>
        </pc:sldMkLst>
        <pc:spChg chg="add mod">
          <ac:chgData name="Jo Landon" userId="e72b538e-4664-48e3-85a6-bd28a135350d" providerId="ADAL" clId="{4A8847E3-5F17-4514-9EE2-2454608CD41E}" dt="2026-05-11T22:41:52.714" v="37" actId="113"/>
          <ac:spMkLst>
            <pc:docMk/>
            <pc:sldMk cId="4217444061" sldId="263"/>
            <ac:spMk id="2" creationId="{AF78F896-B1EB-BA63-AA58-0C91771808DE}"/>
          </ac:spMkLst>
        </pc:spChg>
        <pc:spChg chg="del">
          <ac:chgData name="Jo Landon" userId="e72b538e-4664-48e3-85a6-bd28a135350d" providerId="ADAL" clId="{4A8847E3-5F17-4514-9EE2-2454608CD41E}" dt="2026-05-11T22:41:48.005" v="34" actId="478"/>
          <ac:spMkLst>
            <pc:docMk/>
            <pc:sldMk cId="4217444061" sldId="263"/>
            <ac:spMk id="8" creationId="{02DF85AF-3E5B-570A-21C8-503E1DDB8423}"/>
          </ac:spMkLst>
        </pc:spChg>
        <pc:spChg chg="del">
          <ac:chgData name="Jo Landon" userId="e72b538e-4664-48e3-85a6-bd28a135350d" providerId="ADAL" clId="{4A8847E3-5F17-4514-9EE2-2454608CD41E}" dt="2026-05-11T22:41:50.223" v="35" actId="478"/>
          <ac:spMkLst>
            <pc:docMk/>
            <pc:sldMk cId="4217444061" sldId="263"/>
            <ac:spMk id="10" creationId="{E66487D6-ABA8-B081-5A2E-18D22EE0ABD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774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descr="A blue heart with spirals and circles&#10;&#10;AI-generated content may be incorrect.">
            <a:extLst>
              <a:ext uri="{FF2B5EF4-FFF2-40B4-BE49-F238E27FC236}">
                <a16:creationId xmlns:a16="http://schemas.microsoft.com/office/drawing/2014/main" id="{F68606E4-0517-8862-5445-34EE76BF271A}"/>
              </a:ext>
            </a:extLst>
          </p:cNvPr>
          <p:cNvPicPr>
            <a:picLocks noChangeAspect="1"/>
          </p:cNvPicPr>
          <p:nvPr userDrawn="1"/>
        </p:nvPicPr>
        <p:blipFill>
          <a:blip r:embed="rId2">
            <a:alphaModFix amt="32000"/>
            <a:extLst>
              <a:ext uri="{28A0092B-C50C-407E-A947-70E740481C1C}">
                <a14:useLocalDpi xmlns:a14="http://schemas.microsoft.com/office/drawing/2010/main" val="0"/>
              </a:ext>
            </a:extLst>
          </a:blip>
          <a:srcRect r="9058"/>
          <a:stretch/>
        </p:blipFill>
        <p:spPr>
          <a:xfrm>
            <a:off x="7695549" y="643466"/>
            <a:ext cx="4496451" cy="5571067"/>
          </a:xfrm>
          <a:prstGeom prst="rect">
            <a:avLst/>
          </a:prstGeom>
        </p:spPr>
      </p:pic>
      <p:sp>
        <p:nvSpPr>
          <p:cNvPr id="10" name="Text Placeholder 9">
            <a:extLst>
              <a:ext uri="{FF2B5EF4-FFF2-40B4-BE49-F238E27FC236}">
                <a16:creationId xmlns:a16="http://schemas.microsoft.com/office/drawing/2014/main" id="{D17A28F7-8D0A-6AC0-0D18-43115F7FAF32}"/>
              </a:ext>
            </a:extLst>
          </p:cNvPr>
          <p:cNvSpPr>
            <a:spLocks noGrp="1"/>
          </p:cNvSpPr>
          <p:nvPr>
            <p:ph type="body" sz="quarter" idx="10"/>
          </p:nvPr>
        </p:nvSpPr>
        <p:spPr>
          <a:xfrm>
            <a:off x="549275" y="1559339"/>
            <a:ext cx="11083925" cy="4881563"/>
          </a:xfrm>
          <a:prstGeom prst="rect">
            <a:avLst/>
          </a:prstGeom>
        </p:spPr>
        <p:txBody>
          <a:bodyPr/>
          <a:lstStyle/>
          <a:p>
            <a:pPr lvl="0"/>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endParaRPr lang="en-NZ" dirty="0"/>
          </a:p>
        </p:txBody>
      </p:sp>
      <p:sp>
        <p:nvSpPr>
          <p:cNvPr id="12" name="Content Placeholder 11">
            <a:extLst>
              <a:ext uri="{FF2B5EF4-FFF2-40B4-BE49-F238E27FC236}">
                <a16:creationId xmlns:a16="http://schemas.microsoft.com/office/drawing/2014/main" id="{BED3D984-8D17-18B2-4F8F-7DF5325EEB7B}"/>
              </a:ext>
            </a:extLst>
          </p:cNvPr>
          <p:cNvSpPr>
            <a:spLocks noGrp="1"/>
          </p:cNvSpPr>
          <p:nvPr>
            <p:ph sz="quarter" idx="11"/>
          </p:nvPr>
        </p:nvSpPr>
        <p:spPr>
          <a:xfrm>
            <a:off x="549275" y="349250"/>
            <a:ext cx="11083925" cy="914400"/>
          </a:xfrm>
          <a:prstGeom prst="rect">
            <a:avLst/>
          </a:prstGeom>
        </p:spPr>
        <p:txBody>
          <a:bodyPr/>
          <a:lstStyle>
            <a:lvl1pPr marL="0" indent="0">
              <a:buNone/>
              <a:defRPr sz="4800" b="1">
                <a:solidFill>
                  <a:srgbClr val="277DE2"/>
                </a:solidFill>
              </a:defRPr>
            </a:lvl1pPr>
            <a:lvl5pPr marL="1828800" indent="0">
              <a:buNone/>
              <a:defRPr/>
            </a:lvl5pPr>
          </a:lstStyle>
          <a:p>
            <a:pPr lvl="0"/>
            <a:r>
              <a:rPr lang="en-US" dirty="0"/>
              <a:t>Click to edit</a:t>
            </a:r>
          </a:p>
        </p:txBody>
      </p:sp>
    </p:spTree>
    <p:extLst>
      <p:ext uri="{BB962C8B-B14F-4D97-AF65-F5344CB8AC3E}">
        <p14:creationId xmlns:p14="http://schemas.microsoft.com/office/powerpoint/2010/main" val="32913794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A blue heart with spirals and circles&#10;&#10;AI-generated content may be incorrect.">
            <a:extLst>
              <a:ext uri="{FF2B5EF4-FFF2-40B4-BE49-F238E27FC236}">
                <a16:creationId xmlns:a16="http://schemas.microsoft.com/office/drawing/2014/main" id="{C914C00D-2126-3F4F-E8BE-989E43ACAF55}"/>
              </a:ext>
            </a:extLst>
          </p:cNvPr>
          <p:cNvPicPr>
            <a:picLocks noChangeAspect="1"/>
          </p:cNvPicPr>
          <p:nvPr userDrawn="1"/>
        </p:nvPicPr>
        <p:blipFill>
          <a:blip r:embed="rId4">
            <a:alphaModFix amt="32000"/>
            <a:extLst>
              <a:ext uri="{28A0092B-C50C-407E-A947-70E740481C1C}">
                <a14:useLocalDpi xmlns:a14="http://schemas.microsoft.com/office/drawing/2010/main" val="0"/>
              </a:ext>
            </a:extLst>
          </a:blip>
          <a:srcRect r="9058"/>
          <a:stretch/>
        </p:blipFill>
        <p:spPr>
          <a:xfrm>
            <a:off x="7695549" y="643466"/>
            <a:ext cx="4496451" cy="5571067"/>
          </a:xfrm>
          <a:prstGeom prst="rect">
            <a:avLst/>
          </a:prstGeom>
        </p:spPr>
      </p:pic>
    </p:spTree>
    <p:extLst>
      <p:ext uri="{BB962C8B-B14F-4D97-AF65-F5344CB8AC3E}">
        <p14:creationId xmlns:p14="http://schemas.microsoft.com/office/powerpoint/2010/main" val="2039394865"/>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4D15623-26FB-D048-8B48-9025793FA2D5}"/>
              </a:ext>
            </a:extLst>
          </p:cNvPr>
          <p:cNvSpPr txBox="1"/>
          <p:nvPr/>
        </p:nvSpPr>
        <p:spPr>
          <a:xfrm>
            <a:off x="494723" y="211475"/>
            <a:ext cx="8003457" cy="830997"/>
          </a:xfrm>
          <a:prstGeom prst="rect">
            <a:avLst/>
          </a:prstGeom>
          <a:noFill/>
        </p:spPr>
        <p:txBody>
          <a:bodyPr wrap="square" rtlCol="0">
            <a:spAutoFit/>
          </a:bodyPr>
          <a:lstStyle/>
          <a:p>
            <a:r>
              <a:rPr lang="en-US" sz="4800" b="1" dirty="0">
                <a:solidFill>
                  <a:srgbClr val="277DE2"/>
                </a:solidFill>
              </a:rPr>
              <a:t>Faculty disclosure</a:t>
            </a:r>
            <a:endParaRPr lang="en-NZ" sz="4800" b="1" dirty="0">
              <a:solidFill>
                <a:srgbClr val="277DE2"/>
              </a:solidFill>
            </a:endParaRPr>
          </a:p>
        </p:txBody>
      </p:sp>
      <p:sp>
        <p:nvSpPr>
          <p:cNvPr id="8" name="Content Placeholder 2">
            <a:extLst>
              <a:ext uri="{FF2B5EF4-FFF2-40B4-BE49-F238E27FC236}">
                <a16:creationId xmlns:a16="http://schemas.microsoft.com/office/drawing/2014/main" id="{1C9B2EAD-E6B6-45F7-C40D-98B7BE0C9A07}"/>
              </a:ext>
            </a:extLst>
          </p:cNvPr>
          <p:cNvSpPr txBox="1">
            <a:spLocks/>
          </p:cNvSpPr>
          <p:nvPr/>
        </p:nvSpPr>
        <p:spPr>
          <a:xfrm>
            <a:off x="422564" y="1577263"/>
            <a:ext cx="10184475" cy="1595705"/>
          </a:xfrm>
          <a:prstGeom prst="rect">
            <a:avLst/>
          </a:prstGeom>
        </p:spPr>
        <p:txBody>
          <a:bodyPr/>
          <a:lstStyle>
            <a:defPPr>
              <a:defRPr lang="en-US"/>
            </a:defPPr>
            <a:lvl1pPr marL="0" algn="l" defTabSz="914400" rtl="0" eaLnBrk="1" fontAlgn="base" latinLnBrk="0" hangingPunct="1">
              <a:spcBef>
                <a:spcPct val="0"/>
              </a:spcBef>
              <a:spcAft>
                <a:spcPct val="0"/>
              </a:spcAft>
              <a:defRPr sz="1800" kern="1200">
                <a:solidFill>
                  <a:schemeClr val="tx1"/>
                </a:solidFill>
                <a:latin typeface="+mn-lt"/>
                <a:ea typeface="+mn-ea"/>
                <a:cs typeface="+mn-cs"/>
              </a:defRPr>
            </a:lvl1pPr>
            <a:lvl2pPr marL="457200" algn="l" defTabSz="914400" rtl="0" eaLnBrk="1" fontAlgn="base" latinLnBrk="0" hangingPunct="1">
              <a:spcBef>
                <a:spcPct val="0"/>
              </a:spcBef>
              <a:spcAft>
                <a:spcPct val="0"/>
              </a:spcAft>
              <a:defRPr sz="1800" kern="1200">
                <a:solidFill>
                  <a:schemeClr val="tx1"/>
                </a:solidFill>
                <a:latin typeface="+mn-lt"/>
                <a:ea typeface="+mn-ea"/>
                <a:cs typeface="+mn-cs"/>
              </a:defRPr>
            </a:lvl2pPr>
            <a:lvl3pPr marL="914400" algn="l" defTabSz="914400" rtl="0" eaLnBrk="1" fontAlgn="base" latinLnBrk="0" hangingPunct="1">
              <a:spcBef>
                <a:spcPct val="0"/>
              </a:spcBef>
              <a:spcAft>
                <a:spcPct val="0"/>
              </a:spcAft>
              <a:defRPr sz="1800" kern="1200">
                <a:solidFill>
                  <a:schemeClr val="tx1"/>
                </a:solidFill>
                <a:latin typeface="+mn-lt"/>
                <a:ea typeface="+mn-ea"/>
                <a:cs typeface="+mn-cs"/>
              </a:defRPr>
            </a:lvl3pPr>
            <a:lvl4pPr marL="1371600" algn="l" defTabSz="914400" rtl="0" eaLnBrk="1" fontAlgn="base" latinLnBrk="0" hangingPunct="1">
              <a:spcBef>
                <a:spcPct val="0"/>
              </a:spcBef>
              <a:spcAft>
                <a:spcPct val="0"/>
              </a:spcAft>
              <a:defRPr sz="1800" kern="1200">
                <a:solidFill>
                  <a:schemeClr val="tx1"/>
                </a:solidFill>
                <a:latin typeface="+mn-lt"/>
                <a:ea typeface="+mn-ea"/>
                <a:cs typeface="+mn-cs"/>
              </a:defRPr>
            </a:lvl4pPr>
            <a:lvl5pPr marL="1828800" algn="l" defTabSz="914400" rtl="0" eaLnBrk="1" fontAlgn="base" latinLnBrk="0" hangingPunct="1">
              <a:spcBef>
                <a:spcPct val="0"/>
              </a:spcBef>
              <a:spcAft>
                <a:spcPct val="0"/>
              </a:spcAft>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altLang="en-US" sz="2000" b="1" dirty="0"/>
              <a:t>In accordance with the policy of the Cardiac Society of Australia and New Zealand the following presenter has indicated that they have a relationship which in the context of their presentation, could be perceived as a real or apparent conflict of interest but do not consider that it will influence their presentation. The nature of the conflict is listed:</a:t>
            </a:r>
            <a:endParaRPr lang="en-NZ" altLang="en-US" sz="2000" b="1" dirty="0"/>
          </a:p>
        </p:txBody>
      </p:sp>
      <p:sp>
        <p:nvSpPr>
          <p:cNvPr id="10" name="Content Placeholder 2">
            <a:extLst>
              <a:ext uri="{FF2B5EF4-FFF2-40B4-BE49-F238E27FC236}">
                <a16:creationId xmlns:a16="http://schemas.microsoft.com/office/drawing/2014/main" id="{25AF2974-B05F-9097-8E70-CAB8E0DE7152}"/>
              </a:ext>
            </a:extLst>
          </p:cNvPr>
          <p:cNvSpPr txBox="1">
            <a:spLocks/>
          </p:cNvSpPr>
          <p:nvPr/>
        </p:nvSpPr>
        <p:spPr>
          <a:xfrm>
            <a:off x="422564" y="3172968"/>
            <a:ext cx="10687396" cy="2596699"/>
          </a:xfrm>
          <a:prstGeom prst="rect">
            <a:avLst/>
          </a:prstGeom>
        </p:spPr>
        <p:txBody>
          <a:bodyPr lIns="182706" tIns="91353" rIns="182706" bIns="91353"/>
          <a:lstStyle>
            <a:defPPr>
              <a:defRPr lang="en-US"/>
            </a:defPPr>
            <a:lvl1pPr marL="342900" indent="-342900" algn="l" defTabSz="457200" rtl="0" eaLnBrk="1" fontAlgn="base" latinLnBrk="0" hangingPunct="1">
              <a:spcBef>
                <a:spcPct val="20000"/>
              </a:spcBef>
              <a:spcAft>
                <a:spcPct val="0"/>
              </a:spcAft>
              <a:buClr>
                <a:srgbClr val="0070A6"/>
              </a:buClr>
              <a:buFont typeface="Arial" pitchFamily="34" charset="0"/>
              <a:buChar char="•"/>
              <a:defRPr sz="3200" kern="1200">
                <a:solidFill>
                  <a:srgbClr val="2A5D9B"/>
                </a:solidFill>
                <a:latin typeface="+mn-lt"/>
                <a:ea typeface="+mn-ea"/>
                <a:cs typeface="+mn-cs"/>
              </a:defRPr>
            </a:lvl1pPr>
            <a:lvl2pPr marL="742950" indent="-285750" algn="l" defTabSz="457200" rtl="0" eaLnBrk="1" fontAlgn="base" latinLnBrk="0" hangingPunct="1">
              <a:spcBef>
                <a:spcPct val="20000"/>
              </a:spcBef>
              <a:spcAft>
                <a:spcPct val="0"/>
              </a:spcAft>
              <a:buFont typeface="Arial"/>
              <a:buChar char="–"/>
              <a:defRPr sz="2800" kern="1200">
                <a:solidFill>
                  <a:schemeClr val="tx1">
                    <a:lumMod val="50000"/>
                    <a:lumOff val="50000"/>
                  </a:schemeClr>
                </a:solidFill>
                <a:latin typeface="+mn-lt"/>
                <a:ea typeface="+mn-ea"/>
                <a:cs typeface="+mn-cs"/>
              </a:defRPr>
            </a:lvl2pPr>
            <a:lvl3pPr marL="1143000" indent="-228600" algn="l" defTabSz="457200" rtl="0" eaLnBrk="1" fontAlgn="base" latinLnBrk="0" hangingPunct="1">
              <a:spcBef>
                <a:spcPct val="20000"/>
              </a:spcBef>
              <a:spcAft>
                <a:spcPct val="0"/>
              </a:spcAft>
              <a:buFont typeface="Arial"/>
              <a:buChar char="•"/>
              <a:defRPr sz="2400" kern="1200">
                <a:solidFill>
                  <a:schemeClr val="tx1">
                    <a:lumMod val="50000"/>
                    <a:lumOff val="50000"/>
                  </a:schemeClr>
                </a:solidFill>
                <a:latin typeface="+mn-lt"/>
                <a:ea typeface="+mn-ea"/>
                <a:cs typeface="+mn-cs"/>
              </a:defRPr>
            </a:lvl3pPr>
            <a:lvl4pPr marL="1600200" indent="-228600" algn="l" defTabSz="457200" rtl="0" eaLnBrk="1" fontAlgn="base" latinLnBrk="0" hangingPunct="1">
              <a:spcBef>
                <a:spcPct val="20000"/>
              </a:spcBef>
              <a:spcAft>
                <a:spcPct val="0"/>
              </a:spcAft>
              <a:buFont typeface="Arial"/>
              <a:buChar char="–"/>
              <a:defRPr sz="2000" kern="1200">
                <a:solidFill>
                  <a:schemeClr val="tx1">
                    <a:lumMod val="50000"/>
                    <a:lumOff val="50000"/>
                  </a:schemeClr>
                </a:solidFill>
                <a:latin typeface="+mn-lt"/>
                <a:ea typeface="+mn-ea"/>
                <a:cs typeface="+mn-cs"/>
              </a:defRPr>
            </a:lvl4pPr>
            <a:lvl5pPr marL="1828800" indent="0" algn="l" defTabSz="457200" rtl="0" eaLnBrk="1" fontAlgn="base" latinLnBrk="0" hangingPunct="1">
              <a:spcBef>
                <a:spcPct val="20000"/>
              </a:spcBef>
              <a:spcAft>
                <a:spcPct val="0"/>
              </a:spcAft>
              <a:buFont typeface="Arial"/>
              <a:buNone/>
              <a:defRPr sz="2000" kern="1200">
                <a:solidFill>
                  <a:schemeClr val="tx1">
                    <a:lumMod val="50000"/>
                    <a:lumOff val="50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Clr>
                <a:srgbClr val="C00000"/>
              </a:buClr>
              <a:buFont typeface="Wingdings" panose="05000000000000000000" pitchFamily="2" charset="2"/>
              <a:buChar char="Ø"/>
              <a:defRPr/>
            </a:pPr>
            <a:r>
              <a:rPr lang="en-NZ" altLang="en-US" sz="2000" dirty="0">
                <a:solidFill>
                  <a:schemeClr val="tx1">
                    <a:lumMod val="50000"/>
                    <a:lumOff val="50000"/>
                  </a:schemeClr>
                </a:solidFill>
              </a:rPr>
              <a:t>INSERT NATURE OF CONFLICT HERE </a:t>
            </a:r>
            <a:r>
              <a:rPr lang="en-NZ" altLang="en-US" sz="2000" dirty="0" err="1">
                <a:solidFill>
                  <a:schemeClr val="tx1">
                    <a:lumMod val="50000"/>
                    <a:lumOff val="50000"/>
                  </a:schemeClr>
                </a:solidFill>
              </a:rPr>
              <a:t>ie</a:t>
            </a:r>
            <a:r>
              <a:rPr lang="en-NZ" altLang="en-US" sz="2000" dirty="0">
                <a:solidFill>
                  <a:schemeClr val="tx1">
                    <a:lumMod val="50000"/>
                    <a:lumOff val="50000"/>
                  </a:schemeClr>
                </a:solidFill>
              </a:rPr>
              <a:t> Spokesperson for a particular Drug, Funding Grants from Companies</a:t>
            </a:r>
          </a:p>
        </p:txBody>
      </p:sp>
    </p:spTree>
    <p:extLst>
      <p:ext uri="{BB962C8B-B14F-4D97-AF65-F5344CB8AC3E}">
        <p14:creationId xmlns:p14="http://schemas.microsoft.com/office/powerpoint/2010/main" val="2265302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CCD98-F34B-944A-9207-9655CFE43A9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D41066D-508E-431A-965B-549962562FF7}"/>
              </a:ext>
            </a:extLst>
          </p:cNvPr>
          <p:cNvSpPr txBox="1"/>
          <p:nvPr/>
        </p:nvSpPr>
        <p:spPr>
          <a:xfrm>
            <a:off x="494723" y="211475"/>
            <a:ext cx="8003457" cy="830997"/>
          </a:xfrm>
          <a:prstGeom prst="rect">
            <a:avLst/>
          </a:prstGeom>
          <a:noFill/>
        </p:spPr>
        <p:txBody>
          <a:bodyPr wrap="square" rtlCol="0">
            <a:spAutoFit/>
          </a:bodyPr>
          <a:lstStyle/>
          <a:p>
            <a:r>
              <a:rPr lang="en-US" sz="4800" b="1" dirty="0">
                <a:solidFill>
                  <a:srgbClr val="277DE2"/>
                </a:solidFill>
              </a:rPr>
              <a:t>Faculty disclosure</a:t>
            </a:r>
            <a:endParaRPr lang="en-NZ" sz="4800" b="1" dirty="0">
              <a:solidFill>
                <a:srgbClr val="277DE2"/>
              </a:solidFill>
            </a:endParaRPr>
          </a:p>
        </p:txBody>
      </p:sp>
      <p:sp>
        <p:nvSpPr>
          <p:cNvPr id="2" name="Content Placeholder 2">
            <a:extLst>
              <a:ext uri="{FF2B5EF4-FFF2-40B4-BE49-F238E27FC236}">
                <a16:creationId xmlns:a16="http://schemas.microsoft.com/office/drawing/2014/main" id="{AF78F896-B1EB-BA63-AA58-0C91771808DE}"/>
              </a:ext>
            </a:extLst>
          </p:cNvPr>
          <p:cNvSpPr txBox="1">
            <a:spLocks/>
          </p:cNvSpPr>
          <p:nvPr/>
        </p:nvSpPr>
        <p:spPr>
          <a:xfrm>
            <a:off x="422564" y="2426006"/>
            <a:ext cx="9068130" cy="2005987"/>
          </a:xfrm>
          <a:prstGeom prst="rect">
            <a:avLst/>
          </a:prstGeom>
        </p:spPr>
        <p:txBody>
          <a:bodyPr/>
          <a:lstStyle>
            <a:defPPr>
              <a:defRPr lang="en-US"/>
            </a:defPPr>
            <a:lvl1pPr marL="0" algn="l" defTabSz="914400" rtl="0" eaLnBrk="1" fontAlgn="base" latinLnBrk="0" hangingPunct="1">
              <a:spcBef>
                <a:spcPct val="0"/>
              </a:spcBef>
              <a:spcAft>
                <a:spcPct val="0"/>
              </a:spcAft>
              <a:defRPr sz="1800" kern="1200">
                <a:solidFill>
                  <a:schemeClr val="tx1"/>
                </a:solidFill>
                <a:latin typeface="+mn-lt"/>
                <a:ea typeface="+mn-ea"/>
                <a:cs typeface="+mn-cs"/>
              </a:defRPr>
            </a:lvl1pPr>
            <a:lvl2pPr marL="457200" algn="l" defTabSz="914400" rtl="0" eaLnBrk="1" fontAlgn="base" latinLnBrk="0" hangingPunct="1">
              <a:spcBef>
                <a:spcPct val="0"/>
              </a:spcBef>
              <a:spcAft>
                <a:spcPct val="0"/>
              </a:spcAft>
              <a:defRPr sz="1800" kern="1200">
                <a:solidFill>
                  <a:schemeClr val="tx1"/>
                </a:solidFill>
                <a:latin typeface="+mn-lt"/>
                <a:ea typeface="+mn-ea"/>
                <a:cs typeface="+mn-cs"/>
              </a:defRPr>
            </a:lvl2pPr>
            <a:lvl3pPr marL="914400" algn="l" defTabSz="914400" rtl="0" eaLnBrk="1" fontAlgn="base" latinLnBrk="0" hangingPunct="1">
              <a:spcBef>
                <a:spcPct val="0"/>
              </a:spcBef>
              <a:spcAft>
                <a:spcPct val="0"/>
              </a:spcAft>
              <a:defRPr sz="1800" kern="1200">
                <a:solidFill>
                  <a:schemeClr val="tx1"/>
                </a:solidFill>
                <a:latin typeface="+mn-lt"/>
                <a:ea typeface="+mn-ea"/>
                <a:cs typeface="+mn-cs"/>
              </a:defRPr>
            </a:lvl3pPr>
            <a:lvl4pPr marL="1371600" algn="l" defTabSz="914400" rtl="0" eaLnBrk="1" fontAlgn="base" latinLnBrk="0" hangingPunct="1">
              <a:spcBef>
                <a:spcPct val="0"/>
              </a:spcBef>
              <a:spcAft>
                <a:spcPct val="0"/>
              </a:spcAft>
              <a:defRPr sz="1800" kern="1200">
                <a:solidFill>
                  <a:schemeClr val="tx1"/>
                </a:solidFill>
                <a:latin typeface="+mn-lt"/>
                <a:ea typeface="+mn-ea"/>
                <a:cs typeface="+mn-cs"/>
              </a:defRPr>
            </a:lvl4pPr>
            <a:lvl5pPr marL="1828800" algn="l" defTabSz="914400" rtl="0" eaLnBrk="1" fontAlgn="base" latinLnBrk="0" hangingPunct="1">
              <a:spcBef>
                <a:spcPct val="0"/>
              </a:spcBef>
              <a:spcAft>
                <a:spcPct val="0"/>
              </a:spcAft>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50000"/>
              </a:spcBef>
              <a:buClr>
                <a:srgbClr val="B81010"/>
              </a:buClr>
            </a:pPr>
            <a:r>
              <a:rPr lang="en-AU" altLang="en-US" sz="2400" b="1" dirty="0">
                <a:solidFill>
                  <a:srgbClr val="0D0D0D"/>
                </a:solidFill>
                <a:ea typeface="ＭＳ Ｐゴシック" panose="020B0600070205080204" pitchFamily="34" charset="-128"/>
                <a:cs typeface="Geneva" pitchFamily="2" charset="0"/>
              </a:rPr>
              <a:t>The presenter has advised that the following presentation will NOT include discussion on any commercial products or service and that there are NO financial interests or relationships with any of the Commercial Supporters of this years ASM.</a:t>
            </a:r>
          </a:p>
        </p:txBody>
      </p:sp>
    </p:spTree>
    <p:extLst>
      <p:ext uri="{BB962C8B-B14F-4D97-AF65-F5344CB8AC3E}">
        <p14:creationId xmlns:p14="http://schemas.microsoft.com/office/powerpoint/2010/main" val="4217444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DB0B76CE105D459F58063C0D0B3831" ma:contentTypeVersion="19" ma:contentTypeDescription="Create a new document." ma:contentTypeScope="" ma:versionID="1e4cde8aeba8d06decea519705833ef9">
  <xsd:schema xmlns:xsd="http://www.w3.org/2001/XMLSchema" xmlns:xs="http://www.w3.org/2001/XMLSchema" xmlns:p="http://schemas.microsoft.com/office/2006/metadata/properties" xmlns:ns2="6911e96c-4cc4-42d5-8e43-f93924cf6a05" xmlns:ns3="9c8a2b7b-0bee-4c48-b0a6-23db8982d3bc" xmlns:ns4="cab52c9b-ab33-4221-8af9-54f8f2b86a80" targetNamespace="http://schemas.microsoft.com/office/2006/metadata/properties" ma:root="true" ma:fieldsID="c2547b505fb9776ca1b32cb0adf46968" ns2:_="" ns3:_="" ns4:_="">
    <xsd:import namespace="6911e96c-4cc4-42d5-8e43-f93924cf6a05"/>
    <xsd:import namespace="9c8a2b7b-0bee-4c48-b0a6-23db8982d3bc"/>
    <xsd:import namespace="cab52c9b-ab33-4221-8af9-54f8f2b86a8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11e96c-4cc4-42d5-8e43-f93924cf6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f635817-86d4-483c-865d-47556d3f42d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8a2b7b-0bee-4c48-b0a6-23db8982d3b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ab52c9b-ab33-4221-8af9-54f8f2b86a80"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1b321a2a-d050-4ca1-b64d-75ec18c39cb6}" ma:internalName="TaxCatchAll" ma:showField="CatchAllData" ma:web="cab52c9b-ab33-4221-8af9-54f8f2b86a8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ab52c9b-ab33-4221-8af9-54f8f2b86a80" xsi:nil="true"/>
    <lcf76f155ced4ddcb4097134ff3c332f xmlns="6911e96c-4cc4-42d5-8e43-f93924cf6a0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B71FDD-84D9-4AFB-B58F-3F76A9FD08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11e96c-4cc4-42d5-8e43-f93924cf6a05"/>
    <ds:schemaRef ds:uri="9c8a2b7b-0bee-4c48-b0a6-23db8982d3bc"/>
    <ds:schemaRef ds:uri="cab52c9b-ab33-4221-8af9-54f8f2b86a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CBD4514-65D8-4D05-B197-9B44ED28DFD1}">
  <ds:schemaRefs>
    <ds:schemaRef ds:uri="http://schemas.microsoft.com/office/2006/documentManagement/types"/>
    <ds:schemaRef ds:uri="cab52c9b-ab33-4221-8af9-54f8f2b86a80"/>
    <ds:schemaRef ds:uri="6911e96c-4cc4-42d5-8e43-f93924cf6a05"/>
    <ds:schemaRef ds:uri="http://purl.org/dc/dcmitype/"/>
    <ds:schemaRef ds:uri="http://www.w3.org/XML/1998/namespace"/>
    <ds:schemaRef ds:uri="http://purl.org/dc/terms/"/>
    <ds:schemaRef ds:uri="http://purl.org/dc/elements/1.1/"/>
    <ds:schemaRef ds:uri="http://schemas.microsoft.com/office/infopath/2007/PartnerControls"/>
    <ds:schemaRef ds:uri="http://schemas.openxmlformats.org/package/2006/metadata/core-properties"/>
    <ds:schemaRef ds:uri="9c8a2b7b-0bee-4c48-b0a6-23db8982d3bc"/>
    <ds:schemaRef ds:uri="http://schemas.microsoft.com/office/2006/metadata/properties"/>
  </ds:schemaRefs>
</ds:datastoreItem>
</file>

<file path=customXml/itemProps3.xml><?xml version="1.0" encoding="utf-8"?>
<ds:datastoreItem xmlns:ds="http://schemas.openxmlformats.org/officeDocument/2006/customXml" ds:itemID="{5D8AACA0-A6B6-4560-95DA-2E3DEC4C0D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198</TotalTime>
  <Words>120</Words>
  <Application>Microsoft Office PowerPoint</Application>
  <PresentationFormat>Widescreen</PresentationFormat>
  <Paragraphs>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ＭＳ Ｐゴシック</vt:lpstr>
      <vt:lpstr>Arial</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Debrah King</dc:creator>
  <cp:lastModifiedBy>Jo Landon</cp:lastModifiedBy>
  <cp:revision>11</cp:revision>
  <dcterms:created xsi:type="dcterms:W3CDTF">2025-04-22T22:20:56Z</dcterms:created>
  <dcterms:modified xsi:type="dcterms:W3CDTF">2026-05-11T23:24:56Z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0x01010004DB0B76CE105D459F58063C0D0B3831</vt:lpwstr>
  </property>
  <property fmtid="{D5CDD505-2E9C-101B-9397-08002B2CF9AE}" pid="3" name="MediaServiceImageTags">
    <vt:lpwstr/>
  </property>
</Properties>
</file>