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7"/>
  </p:handout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1E2E"/>
    <a:srgbClr val="E24A32"/>
    <a:srgbClr val="EC8D39"/>
    <a:srgbClr val="F8ED7A"/>
    <a:srgbClr val="E66534"/>
    <a:srgbClr val="F2A33B"/>
    <a:srgbClr val="F4B6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notesViewPr>
    <p:cSldViewPr snapToGrid="0">
      <p:cViewPr varScale="1">
        <p:scale>
          <a:sx n="84" d="100"/>
          <a:sy n="84" d="100"/>
        </p:scale>
        <p:origin x="313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Landon" userId="e72b538e-4664-48e3-85a6-bd28a135350d" providerId="ADAL" clId="{4DC517B5-4DCD-47C8-A576-C141F1386FD4}"/>
    <pc:docChg chg="undo custSel addSld delSld modSld modMainMaster">
      <pc:chgData name="Jo Landon" userId="e72b538e-4664-48e3-85a6-bd28a135350d" providerId="ADAL" clId="{4DC517B5-4DCD-47C8-A576-C141F1386FD4}" dt="2025-05-26T01:27:25.955" v="103"/>
      <pc:docMkLst>
        <pc:docMk/>
      </pc:docMkLst>
      <pc:sldChg chg="modSp mod">
        <pc:chgData name="Jo Landon" userId="e72b538e-4664-48e3-85a6-bd28a135350d" providerId="ADAL" clId="{4DC517B5-4DCD-47C8-A576-C141F1386FD4}" dt="2025-05-26T01:17:47.654" v="99" actId="404"/>
        <pc:sldMkLst>
          <pc:docMk/>
          <pc:sldMk cId="1034274214" sldId="257"/>
        </pc:sldMkLst>
        <pc:spChg chg="mod">
          <ac:chgData name="Jo Landon" userId="e72b538e-4664-48e3-85a6-bd28a135350d" providerId="ADAL" clId="{4DC517B5-4DCD-47C8-A576-C141F1386FD4}" dt="2025-05-26T01:17:47.654" v="99" actId="404"/>
          <ac:spMkLst>
            <pc:docMk/>
            <pc:sldMk cId="1034274214" sldId="257"/>
            <ac:spMk id="5" creationId="{B269B0E4-6C17-412D-430C-C54BD3373650}"/>
          </ac:spMkLst>
        </pc:spChg>
        <pc:spChg chg="mod">
          <ac:chgData name="Jo Landon" userId="e72b538e-4664-48e3-85a6-bd28a135350d" providerId="ADAL" clId="{4DC517B5-4DCD-47C8-A576-C141F1386FD4}" dt="2025-05-26T01:15:52.671" v="54" actId="14100"/>
          <ac:spMkLst>
            <pc:docMk/>
            <pc:sldMk cId="1034274214" sldId="257"/>
            <ac:spMk id="9" creationId="{BD7E402E-D786-84B8-5A15-6ADD81E17B0C}"/>
          </ac:spMkLst>
        </pc:spChg>
        <pc:spChg chg="mod">
          <ac:chgData name="Jo Landon" userId="e72b538e-4664-48e3-85a6-bd28a135350d" providerId="ADAL" clId="{4DC517B5-4DCD-47C8-A576-C141F1386FD4}" dt="2025-05-26T01:15:58.023" v="56" actId="14100"/>
          <ac:spMkLst>
            <pc:docMk/>
            <pc:sldMk cId="1034274214" sldId="257"/>
            <ac:spMk id="10" creationId="{E6F8CF65-C746-F525-F338-A8C8A1AC78CA}"/>
          </ac:spMkLst>
        </pc:spChg>
      </pc:sldChg>
      <pc:sldChg chg="modSp mod">
        <pc:chgData name="Jo Landon" userId="e72b538e-4664-48e3-85a6-bd28a135350d" providerId="ADAL" clId="{4DC517B5-4DCD-47C8-A576-C141F1386FD4}" dt="2025-05-26T01:17:42.913" v="97"/>
        <pc:sldMkLst>
          <pc:docMk/>
          <pc:sldMk cId="2824280298" sldId="258"/>
        </pc:sldMkLst>
        <pc:spChg chg="mod">
          <ac:chgData name="Jo Landon" userId="e72b538e-4664-48e3-85a6-bd28a135350d" providerId="ADAL" clId="{4DC517B5-4DCD-47C8-A576-C141F1386FD4}" dt="2025-05-26T01:17:42.913" v="97"/>
          <ac:spMkLst>
            <pc:docMk/>
            <pc:sldMk cId="2824280298" sldId="258"/>
            <ac:spMk id="5" creationId="{08DCE3EF-6C4C-C59B-73A0-CCCC04DB75D5}"/>
          </ac:spMkLst>
        </pc:spChg>
      </pc:sldChg>
      <pc:sldChg chg="del">
        <pc:chgData name="Jo Landon" userId="e72b538e-4664-48e3-85a6-bd28a135350d" providerId="ADAL" clId="{4DC517B5-4DCD-47C8-A576-C141F1386FD4}" dt="2025-05-26T01:15:41.233" v="51" actId="47"/>
        <pc:sldMkLst>
          <pc:docMk/>
          <pc:sldMk cId="1865792735" sldId="259"/>
        </pc:sldMkLst>
      </pc:sldChg>
      <pc:sldChg chg="new del">
        <pc:chgData name="Jo Landon" userId="e72b538e-4664-48e3-85a6-bd28a135350d" providerId="ADAL" clId="{4DC517B5-4DCD-47C8-A576-C141F1386FD4}" dt="2025-05-26T01:18:26.497" v="102" actId="47"/>
        <pc:sldMkLst>
          <pc:docMk/>
          <pc:sldMk cId="3190772339" sldId="259"/>
        </pc:sldMkLst>
      </pc:sldChg>
      <pc:sldChg chg="new del">
        <pc:chgData name="Jo Landon" userId="e72b538e-4664-48e3-85a6-bd28a135350d" providerId="ADAL" clId="{4DC517B5-4DCD-47C8-A576-C141F1386FD4}" dt="2025-05-26T01:18:13.728" v="100" actId="47"/>
        <pc:sldMkLst>
          <pc:docMk/>
          <pc:sldMk cId="3195269427" sldId="259"/>
        </pc:sldMkLst>
      </pc:sldChg>
      <pc:sldChg chg="new del">
        <pc:chgData name="Jo Landon" userId="e72b538e-4664-48e3-85a6-bd28a135350d" providerId="ADAL" clId="{4DC517B5-4DCD-47C8-A576-C141F1386FD4}" dt="2025-05-26T01:15:38.778" v="49" actId="47"/>
        <pc:sldMkLst>
          <pc:docMk/>
          <pc:sldMk cId="3687951057" sldId="260"/>
        </pc:sldMkLst>
      </pc:sldChg>
      <pc:sldChg chg="new del">
        <pc:chgData name="Jo Landon" userId="e72b538e-4664-48e3-85a6-bd28a135350d" providerId="ADAL" clId="{4DC517B5-4DCD-47C8-A576-C141F1386FD4}" dt="2025-05-26T01:15:01.752" v="42" actId="47"/>
        <pc:sldMkLst>
          <pc:docMk/>
          <pc:sldMk cId="3916390008" sldId="260"/>
        </pc:sldMkLst>
      </pc:sldChg>
      <pc:sldChg chg="new del">
        <pc:chgData name="Jo Landon" userId="e72b538e-4664-48e3-85a6-bd28a135350d" providerId="ADAL" clId="{4DC517B5-4DCD-47C8-A576-C141F1386FD4}" dt="2025-05-26T01:15:02.174" v="43" actId="47"/>
        <pc:sldMkLst>
          <pc:docMk/>
          <pc:sldMk cId="615422885" sldId="261"/>
        </pc:sldMkLst>
      </pc:sldChg>
      <pc:sldChg chg="delSp new del mod">
        <pc:chgData name="Jo Landon" userId="e72b538e-4664-48e3-85a6-bd28a135350d" providerId="ADAL" clId="{4DC517B5-4DCD-47C8-A576-C141F1386FD4}" dt="2025-05-26T01:15:39.419" v="50" actId="47"/>
        <pc:sldMkLst>
          <pc:docMk/>
          <pc:sldMk cId="963545847" sldId="261"/>
        </pc:sldMkLst>
        <pc:spChg chg="del">
          <ac:chgData name="Jo Landon" userId="e72b538e-4664-48e3-85a6-bd28a135350d" providerId="ADAL" clId="{4DC517B5-4DCD-47C8-A576-C141F1386FD4}" dt="2025-05-26T01:15:20.732" v="47" actId="478"/>
          <ac:spMkLst>
            <pc:docMk/>
            <pc:sldMk cId="963545847" sldId="261"/>
            <ac:spMk id="2" creationId="{5F274FD6-ECC4-C662-95BE-03B6A281AC3E}"/>
          </ac:spMkLst>
        </pc:spChg>
        <pc:spChg chg="del">
          <ac:chgData name="Jo Landon" userId="e72b538e-4664-48e3-85a6-bd28a135350d" providerId="ADAL" clId="{4DC517B5-4DCD-47C8-A576-C141F1386FD4}" dt="2025-05-26T01:15:22.037" v="48" actId="478"/>
          <ac:spMkLst>
            <pc:docMk/>
            <pc:sldMk cId="963545847" sldId="261"/>
            <ac:spMk id="3" creationId="{530D51C1-99F2-647E-2BD0-DACE97A54965}"/>
          </ac:spMkLst>
        </pc:spChg>
      </pc:sldChg>
      <pc:sldChg chg="new del">
        <pc:chgData name="Jo Landon" userId="e72b538e-4664-48e3-85a6-bd28a135350d" providerId="ADAL" clId="{4DC517B5-4DCD-47C8-A576-C141F1386FD4}" dt="2025-05-26T01:15:02.863" v="44" actId="47"/>
        <pc:sldMkLst>
          <pc:docMk/>
          <pc:sldMk cId="1485799080" sldId="262"/>
        </pc:sldMkLst>
      </pc:sldChg>
      <pc:sldMasterChg chg="addSp modSp modSldLayout">
        <pc:chgData name="Jo Landon" userId="e72b538e-4664-48e3-85a6-bd28a135350d" providerId="ADAL" clId="{4DC517B5-4DCD-47C8-A576-C141F1386FD4}" dt="2025-05-26T01:27:25.955" v="103"/>
        <pc:sldMasterMkLst>
          <pc:docMk/>
          <pc:sldMasterMk cId="65198999" sldId="2147483648"/>
        </pc:sldMasterMkLst>
        <pc:spChg chg="add mod">
          <ac:chgData name="Jo Landon" userId="e72b538e-4664-48e3-85a6-bd28a135350d" providerId="ADAL" clId="{4DC517B5-4DCD-47C8-A576-C141F1386FD4}" dt="2025-05-26T01:11:27.643" v="3"/>
          <ac:spMkLst>
            <pc:docMk/>
            <pc:sldMasterMk cId="65198999" sldId="2147483648"/>
            <ac:spMk id="7" creationId="{6EA44D80-B55D-DA7E-E952-A6841CA4FADC}"/>
          </ac:spMkLst>
        </pc:spChg>
        <pc:spChg chg="add mod">
          <ac:chgData name="Jo Landon" userId="e72b538e-4664-48e3-85a6-bd28a135350d" providerId="ADAL" clId="{4DC517B5-4DCD-47C8-A576-C141F1386FD4}" dt="2025-05-26T01:11:33.401" v="5"/>
          <ac:spMkLst>
            <pc:docMk/>
            <pc:sldMasterMk cId="65198999" sldId="2147483648"/>
            <ac:spMk id="9" creationId="{482E5697-EF72-90E2-5100-85985EC858F8}"/>
          </ac:spMkLst>
        </pc:spChg>
        <pc:picChg chg="add mod">
          <ac:chgData name="Jo Landon" userId="e72b538e-4664-48e3-85a6-bd28a135350d" providerId="ADAL" clId="{4DC517B5-4DCD-47C8-A576-C141F1386FD4}" dt="2025-05-26T01:11:27.643" v="3"/>
          <ac:picMkLst>
            <pc:docMk/>
            <pc:sldMasterMk cId="65198999" sldId="2147483648"/>
            <ac:picMk id="8" creationId="{21909E60-35A3-6F19-4248-A450E4C5E2A0}"/>
          </ac:picMkLst>
        </pc:picChg>
        <pc:picChg chg="add mod">
          <ac:chgData name="Jo Landon" userId="e72b538e-4664-48e3-85a6-bd28a135350d" providerId="ADAL" clId="{4DC517B5-4DCD-47C8-A576-C141F1386FD4}" dt="2025-05-26T01:11:33.401" v="5"/>
          <ac:picMkLst>
            <pc:docMk/>
            <pc:sldMasterMk cId="65198999" sldId="2147483648"/>
            <ac:picMk id="10" creationId="{9F888E07-0A41-AB8C-0FA8-817EA0250075}"/>
          </ac:picMkLst>
        </pc:picChg>
        <pc:sldLayoutChg chg="addSp modSp mod">
          <pc:chgData name="Jo Landon" userId="e72b538e-4664-48e3-85a6-bd28a135350d" providerId="ADAL" clId="{4DC517B5-4DCD-47C8-A576-C141F1386FD4}" dt="2025-05-26T01:11:37.565" v="6"/>
          <pc:sldLayoutMkLst>
            <pc:docMk/>
            <pc:sldMasterMk cId="65198999" sldId="2147483648"/>
            <pc:sldLayoutMk cId="701509308" sldId="2147483649"/>
          </pc:sldLayoutMkLst>
          <pc:spChg chg="add mod">
            <ac:chgData name="Jo Landon" userId="e72b538e-4664-48e3-85a6-bd28a135350d" providerId="ADAL" clId="{4DC517B5-4DCD-47C8-A576-C141F1386FD4}" dt="2025-05-26T01:11:11.975" v="0"/>
            <ac:spMkLst>
              <pc:docMk/>
              <pc:sldMasterMk cId="65198999" sldId="2147483648"/>
              <pc:sldLayoutMk cId="701509308" sldId="2147483649"/>
              <ac:spMk id="7" creationId="{878FA168-6EAB-A441-9731-1C00E9213D8B}"/>
            </ac:spMkLst>
          </pc:spChg>
          <pc:spChg chg="add mod">
            <ac:chgData name="Jo Landon" userId="e72b538e-4664-48e3-85a6-bd28a135350d" providerId="ADAL" clId="{4DC517B5-4DCD-47C8-A576-C141F1386FD4}" dt="2025-05-26T01:11:37.565" v="6"/>
            <ac:spMkLst>
              <pc:docMk/>
              <pc:sldMasterMk cId="65198999" sldId="2147483648"/>
              <pc:sldLayoutMk cId="701509308" sldId="2147483649"/>
              <ac:spMk id="9" creationId="{B261D1DC-AB55-1DF1-7FE8-6B1E41078071}"/>
            </ac:spMkLst>
          </pc:spChg>
          <pc:picChg chg="add mod">
            <ac:chgData name="Jo Landon" userId="e72b538e-4664-48e3-85a6-bd28a135350d" providerId="ADAL" clId="{4DC517B5-4DCD-47C8-A576-C141F1386FD4}" dt="2025-05-26T01:11:30.730" v="4" actId="962"/>
            <ac:picMkLst>
              <pc:docMk/>
              <pc:sldMasterMk cId="65198999" sldId="2147483648"/>
              <pc:sldLayoutMk cId="701509308" sldId="2147483649"/>
              <ac:picMk id="8" creationId="{39A28F4B-F5B0-9A64-8C01-7E5C78A2526F}"/>
            </ac:picMkLst>
          </pc:picChg>
          <pc:picChg chg="add mod">
            <ac:chgData name="Jo Landon" userId="e72b538e-4664-48e3-85a6-bd28a135350d" providerId="ADAL" clId="{4DC517B5-4DCD-47C8-A576-C141F1386FD4}" dt="2025-05-26T01:11:37.565" v="6"/>
            <ac:picMkLst>
              <pc:docMk/>
              <pc:sldMasterMk cId="65198999" sldId="2147483648"/>
              <pc:sldLayoutMk cId="701509308" sldId="2147483649"/>
              <ac:picMk id="10" creationId="{64DB7A47-760F-34F6-7E0E-6A3DA6E83DE7}"/>
            </ac:picMkLst>
          </pc:picChg>
        </pc:sldLayoutChg>
        <pc:sldLayoutChg chg="addSp delSp modSp mod">
          <pc:chgData name="Jo Landon" userId="e72b538e-4664-48e3-85a6-bd28a135350d" providerId="ADAL" clId="{4DC517B5-4DCD-47C8-A576-C141F1386FD4}" dt="2025-05-26T01:27:25.955" v="103"/>
          <pc:sldLayoutMkLst>
            <pc:docMk/>
            <pc:sldMasterMk cId="65198999" sldId="2147483648"/>
            <pc:sldLayoutMk cId="1747099472" sldId="2147483650"/>
          </pc:sldLayoutMkLst>
          <pc:spChg chg="del">
            <ac:chgData name="Jo Landon" userId="e72b538e-4664-48e3-85a6-bd28a135350d" providerId="ADAL" clId="{4DC517B5-4DCD-47C8-A576-C141F1386FD4}" dt="2025-05-26T01:12:08.355" v="9" actId="478"/>
            <ac:spMkLst>
              <pc:docMk/>
              <pc:sldMasterMk cId="65198999" sldId="2147483648"/>
              <pc:sldLayoutMk cId="1747099472" sldId="2147483650"/>
              <ac:spMk id="2" creationId="{6D87BA66-7E57-4EB2-9F22-DB4A21EBA748}"/>
            </ac:spMkLst>
          </pc:spChg>
          <pc:spChg chg="del">
            <ac:chgData name="Jo Landon" userId="e72b538e-4664-48e3-85a6-bd28a135350d" providerId="ADAL" clId="{4DC517B5-4DCD-47C8-A576-C141F1386FD4}" dt="2025-05-26T01:12:23.006" v="15" actId="478"/>
            <ac:spMkLst>
              <pc:docMk/>
              <pc:sldMasterMk cId="65198999" sldId="2147483648"/>
              <pc:sldLayoutMk cId="1747099472" sldId="2147483650"/>
              <ac:spMk id="4" creationId="{C8ADC131-7E97-4F5E-EC08-ED4ABDE90AC0}"/>
            </ac:spMkLst>
          </pc:spChg>
          <pc:spChg chg="del">
            <ac:chgData name="Jo Landon" userId="e72b538e-4664-48e3-85a6-bd28a135350d" providerId="ADAL" clId="{4DC517B5-4DCD-47C8-A576-C141F1386FD4}" dt="2025-05-26T01:12:24.282" v="16" actId="478"/>
            <ac:spMkLst>
              <pc:docMk/>
              <pc:sldMasterMk cId="65198999" sldId="2147483648"/>
              <pc:sldLayoutMk cId="1747099472" sldId="2147483650"/>
              <ac:spMk id="5" creationId="{241AC1F6-7DC2-2E33-DC28-3A82A814F727}"/>
            </ac:spMkLst>
          </pc:spChg>
          <pc:spChg chg="del">
            <ac:chgData name="Jo Landon" userId="e72b538e-4664-48e3-85a6-bd28a135350d" providerId="ADAL" clId="{4DC517B5-4DCD-47C8-A576-C141F1386FD4}" dt="2025-05-26T01:12:25.162" v="17" actId="478"/>
            <ac:spMkLst>
              <pc:docMk/>
              <pc:sldMasterMk cId="65198999" sldId="2147483648"/>
              <pc:sldLayoutMk cId="1747099472" sldId="2147483650"/>
              <ac:spMk id="6" creationId="{80CA441E-0FBB-F937-5192-6BDFB4183A67}"/>
            </ac:spMkLst>
          </pc:spChg>
          <pc:spChg chg="add del mod">
            <ac:chgData name="Jo Landon" userId="e72b538e-4664-48e3-85a6-bd28a135350d" providerId="ADAL" clId="{4DC517B5-4DCD-47C8-A576-C141F1386FD4}" dt="2025-05-26T01:14:41.763" v="41" actId="478"/>
            <ac:spMkLst>
              <pc:docMk/>
              <pc:sldMasterMk cId="65198999" sldId="2147483648"/>
              <pc:sldLayoutMk cId="1747099472" sldId="2147483650"/>
              <ac:spMk id="8" creationId="{A73B3B1D-C6C2-9379-1314-81E92578E4A1}"/>
            </ac:spMkLst>
          </pc:spChg>
          <pc:spChg chg="add del mod">
            <ac:chgData name="Jo Landon" userId="e72b538e-4664-48e3-85a6-bd28a135350d" providerId="ADAL" clId="{4DC517B5-4DCD-47C8-A576-C141F1386FD4}" dt="2025-05-26T01:12:06.123" v="8" actId="478"/>
            <ac:spMkLst>
              <pc:docMk/>
              <pc:sldMasterMk cId="65198999" sldId="2147483648"/>
              <pc:sldLayoutMk cId="1747099472" sldId="2147483650"/>
              <ac:spMk id="9" creationId="{DD8ED6C7-D6C6-7FDE-693B-0424F8979AD2}"/>
            </ac:spMkLst>
          </pc:spChg>
          <pc:spChg chg="add mod">
            <ac:chgData name="Jo Landon" userId="e72b538e-4664-48e3-85a6-bd28a135350d" providerId="ADAL" clId="{4DC517B5-4DCD-47C8-A576-C141F1386FD4}" dt="2025-05-26T01:14:37.909" v="40" actId="14100"/>
            <ac:spMkLst>
              <pc:docMk/>
              <pc:sldMasterMk cId="65198999" sldId="2147483648"/>
              <pc:sldLayoutMk cId="1747099472" sldId="2147483650"/>
              <ac:spMk id="10" creationId="{8BB5179D-994F-2656-5EE2-2FDCB11C7D1F}"/>
            </ac:spMkLst>
          </pc:spChg>
          <pc:picChg chg="add mod">
            <ac:chgData name="Jo Landon" userId="e72b538e-4664-48e3-85a6-bd28a135350d" providerId="ADAL" clId="{4DC517B5-4DCD-47C8-A576-C141F1386FD4}" dt="2025-05-26T01:27:25.955" v="103"/>
            <ac:picMkLst>
              <pc:docMk/>
              <pc:sldMasterMk cId="65198999" sldId="2147483648"/>
              <pc:sldLayoutMk cId="1747099472" sldId="2147483650"/>
              <ac:picMk id="2" creationId="{6D6BCA99-E90A-86EB-0B5C-945804544F33}"/>
            </ac:picMkLst>
          </pc:picChg>
          <pc:picChg chg="add mod">
            <ac:chgData name="Jo Landon" userId="e72b538e-4664-48e3-85a6-bd28a135350d" providerId="ADAL" clId="{4DC517B5-4DCD-47C8-A576-C141F1386FD4}" dt="2025-05-26T01:12:02.435" v="7"/>
            <ac:picMkLst>
              <pc:docMk/>
              <pc:sldMasterMk cId="65198999" sldId="2147483648"/>
              <pc:sldLayoutMk cId="1747099472" sldId="2147483650"/>
              <ac:picMk id="7" creationId="{A07E4133-7890-C4D7-1081-A6BB1DB5E64C}"/>
            </ac:picMkLst>
          </pc:picChg>
        </pc:sldLayoutChg>
        <pc:sldLayoutChg chg="addSp delSp modSp mod">
          <pc:chgData name="Jo Landon" userId="e72b538e-4664-48e3-85a6-bd28a135350d" providerId="ADAL" clId="{4DC517B5-4DCD-47C8-A576-C141F1386FD4}" dt="2025-05-26T01:13:31.805" v="24" actId="478"/>
          <pc:sldLayoutMkLst>
            <pc:docMk/>
            <pc:sldMasterMk cId="65198999" sldId="2147483648"/>
            <pc:sldLayoutMk cId="978873409" sldId="2147483655"/>
          </pc:sldLayoutMkLst>
          <pc:spChg chg="del">
            <ac:chgData name="Jo Landon" userId="e72b538e-4664-48e3-85a6-bd28a135350d" providerId="ADAL" clId="{4DC517B5-4DCD-47C8-A576-C141F1386FD4}" dt="2025-05-26T01:12:37.597" v="18" actId="478"/>
            <ac:spMkLst>
              <pc:docMk/>
              <pc:sldMasterMk cId="65198999" sldId="2147483648"/>
              <pc:sldLayoutMk cId="978873409" sldId="2147483655"/>
              <ac:spMk id="2" creationId="{6061C7F1-B26E-35FB-0870-B20867FB6840}"/>
            </ac:spMkLst>
          </pc:spChg>
          <pc:spChg chg="del">
            <ac:chgData name="Jo Landon" userId="e72b538e-4664-48e3-85a6-bd28a135350d" providerId="ADAL" clId="{4DC517B5-4DCD-47C8-A576-C141F1386FD4}" dt="2025-05-26T01:12:41.721" v="20" actId="478"/>
            <ac:spMkLst>
              <pc:docMk/>
              <pc:sldMasterMk cId="65198999" sldId="2147483648"/>
              <pc:sldLayoutMk cId="978873409" sldId="2147483655"/>
              <ac:spMk id="3" creationId="{3F2682E3-FC2C-5E70-3130-5CB8DADFFA31}"/>
            </ac:spMkLst>
          </pc:spChg>
          <pc:spChg chg="del">
            <ac:chgData name="Jo Landon" userId="e72b538e-4664-48e3-85a6-bd28a135350d" providerId="ADAL" clId="{4DC517B5-4DCD-47C8-A576-C141F1386FD4}" dt="2025-05-26T01:12:40.381" v="19" actId="478"/>
            <ac:spMkLst>
              <pc:docMk/>
              <pc:sldMasterMk cId="65198999" sldId="2147483648"/>
              <pc:sldLayoutMk cId="978873409" sldId="2147483655"/>
              <ac:spMk id="4" creationId="{46832F0A-F8BF-B286-973F-448C827C1D87}"/>
            </ac:spMkLst>
          </pc:spChg>
          <pc:spChg chg="add del mod">
            <ac:chgData name="Jo Landon" userId="e72b538e-4664-48e3-85a6-bd28a135350d" providerId="ADAL" clId="{4DC517B5-4DCD-47C8-A576-C141F1386FD4}" dt="2025-05-26T01:13:31.805" v="24" actId="478"/>
            <ac:spMkLst>
              <pc:docMk/>
              <pc:sldMasterMk cId="65198999" sldId="2147483648"/>
              <pc:sldLayoutMk cId="978873409" sldId="2147483655"/>
              <ac:spMk id="6" creationId="{FDB472EA-85B1-4304-1713-D39894A24097}"/>
            </ac:spMkLst>
          </pc:spChg>
          <pc:picChg chg="add del mod">
            <ac:chgData name="Jo Landon" userId="e72b538e-4664-48e3-85a6-bd28a135350d" providerId="ADAL" clId="{4DC517B5-4DCD-47C8-A576-C141F1386FD4}" dt="2025-05-26T01:13:30.093" v="23" actId="478"/>
            <ac:picMkLst>
              <pc:docMk/>
              <pc:sldMasterMk cId="65198999" sldId="2147483648"/>
              <pc:sldLayoutMk cId="978873409" sldId="2147483655"/>
              <ac:picMk id="5" creationId="{2DE14474-854B-604C-BAE0-1BB39BE6C57D}"/>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2EB66E-E3AD-077E-F928-095C2D3365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a:extLst>
              <a:ext uri="{FF2B5EF4-FFF2-40B4-BE49-F238E27FC236}">
                <a16:creationId xmlns:a16="http://schemas.microsoft.com/office/drawing/2014/main" id="{E3A92106-8115-8D30-7D17-15F885EA29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E4446B-46B0-411B-A820-1E58761B2708}" type="datetimeFigureOut">
              <a:rPr lang="en-NZ" smtClean="0"/>
              <a:t>26/05/2025</a:t>
            </a:fld>
            <a:endParaRPr lang="en-NZ"/>
          </a:p>
        </p:txBody>
      </p:sp>
      <p:sp>
        <p:nvSpPr>
          <p:cNvPr id="4" name="Footer Placeholder 3">
            <a:extLst>
              <a:ext uri="{FF2B5EF4-FFF2-40B4-BE49-F238E27FC236}">
                <a16:creationId xmlns:a16="http://schemas.microsoft.com/office/drawing/2014/main" id="{8547B697-8D3B-4527-3766-AE6E5AEBA1D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a:extLst>
              <a:ext uri="{FF2B5EF4-FFF2-40B4-BE49-F238E27FC236}">
                <a16:creationId xmlns:a16="http://schemas.microsoft.com/office/drawing/2014/main" id="{6EAFDA6C-5022-BF4E-F3D8-82EE6E3841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8D1BBD-6B01-4192-BE41-BF13A39FE84E}" type="slidenum">
              <a:rPr lang="en-NZ" smtClean="0"/>
              <a:t>‹#›</a:t>
            </a:fld>
            <a:endParaRPr lang="en-NZ"/>
          </a:p>
        </p:txBody>
      </p:sp>
    </p:spTree>
    <p:extLst>
      <p:ext uri="{BB962C8B-B14F-4D97-AF65-F5344CB8AC3E}">
        <p14:creationId xmlns:p14="http://schemas.microsoft.com/office/powerpoint/2010/main" val="38948334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F98D-552E-AB5C-B1EE-183B758C3C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75CBEE-8C30-989D-E8F1-A056961D1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8BE12EF6-A87E-FDDB-BF5F-EEFC7F6D4554}"/>
              </a:ext>
            </a:extLst>
          </p:cNvPr>
          <p:cNvSpPr>
            <a:spLocks noGrp="1"/>
          </p:cNvSpPr>
          <p:nvPr>
            <p:ph type="dt" sz="half" idx="10"/>
          </p:nvPr>
        </p:nvSpPr>
        <p:spPr/>
        <p:txBody>
          <a:bodyPr/>
          <a:lstStyle/>
          <a:p>
            <a:fld id="{7EC88CF4-593F-4CAE-A23E-01FBD50C8771}" type="datetimeFigureOut">
              <a:rPr lang="en-NZ" smtClean="0"/>
              <a:t>26/05/2025</a:t>
            </a:fld>
            <a:endParaRPr lang="en-NZ"/>
          </a:p>
        </p:txBody>
      </p:sp>
      <p:sp>
        <p:nvSpPr>
          <p:cNvPr id="5" name="Footer Placeholder 4">
            <a:extLst>
              <a:ext uri="{FF2B5EF4-FFF2-40B4-BE49-F238E27FC236}">
                <a16:creationId xmlns:a16="http://schemas.microsoft.com/office/drawing/2014/main" id="{9B6B131F-CD64-51F3-74A9-341BA1F5D46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7822C4F-6A9F-4123-DBB6-D924C8B60B53}"/>
              </a:ext>
            </a:extLst>
          </p:cNvPr>
          <p:cNvSpPr>
            <a:spLocks noGrp="1"/>
          </p:cNvSpPr>
          <p:nvPr>
            <p:ph type="sldNum" sz="quarter" idx="12"/>
          </p:nvPr>
        </p:nvSpPr>
        <p:spPr/>
        <p:txBody>
          <a:bodyPr/>
          <a:lstStyle/>
          <a:p>
            <a:fld id="{6114982A-5D4E-49D3-9C66-00D28240556E}" type="slidenum">
              <a:rPr lang="en-NZ" smtClean="0"/>
              <a:t>‹#›</a:t>
            </a:fld>
            <a:endParaRPr lang="en-NZ"/>
          </a:p>
        </p:txBody>
      </p:sp>
      <p:sp>
        <p:nvSpPr>
          <p:cNvPr id="9" name="Rectangle 8">
            <a:extLst>
              <a:ext uri="{FF2B5EF4-FFF2-40B4-BE49-F238E27FC236}">
                <a16:creationId xmlns:a16="http://schemas.microsoft.com/office/drawing/2014/main" id="{B261D1DC-AB55-1DF1-7FE8-6B1E41078071}"/>
              </a:ext>
            </a:extLst>
          </p:cNvPr>
          <p:cNvSpPr/>
          <p:nvPr userDrawn="1"/>
        </p:nvSpPr>
        <p:spPr>
          <a:xfrm>
            <a:off x="0" y="0"/>
            <a:ext cx="12192000" cy="6858000"/>
          </a:xfrm>
          <a:prstGeom prst="rect">
            <a:avLst/>
          </a:prstGeom>
          <a:gradFill>
            <a:gsLst>
              <a:gs pos="0">
                <a:srgbClr val="F8ED7A"/>
              </a:gs>
              <a:gs pos="48000">
                <a:srgbClr val="EC8D39"/>
              </a:gs>
              <a:gs pos="83000">
                <a:srgbClr val="E24A32"/>
              </a:gs>
              <a:gs pos="100000">
                <a:srgbClr val="DE1E2E"/>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0" name="Picture 9" descr="A black and white logo&#10;&#10;AI-generated content may be incorrect.">
            <a:extLst>
              <a:ext uri="{FF2B5EF4-FFF2-40B4-BE49-F238E27FC236}">
                <a16:creationId xmlns:a16="http://schemas.microsoft.com/office/drawing/2014/main" id="{64DB7A47-760F-34F6-7E0E-6A3DA6E83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02005" y="-108151"/>
            <a:ext cx="5811483" cy="6824749"/>
          </a:xfrm>
          <a:prstGeom prst="rect">
            <a:avLst/>
          </a:prstGeom>
        </p:spPr>
      </p:pic>
    </p:spTree>
    <p:extLst>
      <p:ext uri="{BB962C8B-B14F-4D97-AF65-F5344CB8AC3E}">
        <p14:creationId xmlns:p14="http://schemas.microsoft.com/office/powerpoint/2010/main" val="701509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278AF9-3C38-2F43-1A55-2A17F9140BC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pic>
        <p:nvPicPr>
          <p:cNvPr id="7" name="Picture 6">
            <a:extLst>
              <a:ext uri="{FF2B5EF4-FFF2-40B4-BE49-F238E27FC236}">
                <a16:creationId xmlns:a16="http://schemas.microsoft.com/office/drawing/2014/main" id="{A07E4133-7890-C4D7-1081-A6BB1DB5E64C}"/>
              </a:ext>
            </a:extLst>
          </p:cNvPr>
          <p:cNvPicPr>
            <a:picLocks noChangeAspect="1"/>
          </p:cNvPicPr>
          <p:nvPr userDrawn="1"/>
        </p:nvPicPr>
        <p:blipFill>
          <a:blip r:embed="rId2"/>
          <a:stretch>
            <a:fillRect/>
          </a:stretch>
        </p:blipFill>
        <p:spPr>
          <a:xfrm>
            <a:off x="0" y="1"/>
            <a:ext cx="12192000" cy="1474838"/>
          </a:xfrm>
          <a:prstGeom prst="rect">
            <a:avLst/>
          </a:prstGeom>
          <a:gradFill flip="none" rotWithShape="1">
            <a:gsLst>
              <a:gs pos="0">
                <a:srgbClr val="F8ED7A"/>
              </a:gs>
              <a:gs pos="48000">
                <a:srgbClr val="EC8D39"/>
              </a:gs>
              <a:gs pos="83000">
                <a:srgbClr val="E24A32"/>
              </a:gs>
              <a:gs pos="100000">
                <a:srgbClr val="DE1E2E"/>
              </a:gs>
            </a:gsLst>
            <a:lin ang="10800000" scaled="1"/>
            <a:tileRect/>
          </a:gradFill>
        </p:spPr>
      </p:pic>
      <p:sp>
        <p:nvSpPr>
          <p:cNvPr id="10" name="Content Placeholder 2">
            <a:extLst>
              <a:ext uri="{FF2B5EF4-FFF2-40B4-BE49-F238E27FC236}">
                <a16:creationId xmlns:a16="http://schemas.microsoft.com/office/drawing/2014/main" id="{8BB5179D-994F-2656-5EE2-2FDCB11C7D1F}"/>
              </a:ext>
            </a:extLst>
          </p:cNvPr>
          <p:cNvSpPr>
            <a:spLocks noGrp="1"/>
          </p:cNvSpPr>
          <p:nvPr>
            <p:ph idx="10"/>
          </p:nvPr>
        </p:nvSpPr>
        <p:spPr>
          <a:xfrm>
            <a:off x="199756" y="452673"/>
            <a:ext cx="11792488" cy="700245"/>
          </a:xfrm>
        </p:spPr>
        <p:txBody>
          <a:bodyPr>
            <a:normAutofit/>
          </a:bodyPr>
          <a:lstStyle>
            <a:lvl1pPr marL="0" indent="0">
              <a:buNone/>
              <a:defRPr sz="4000">
                <a:solidFill>
                  <a:schemeClr val="bg1"/>
                </a:solidFill>
              </a:defRPr>
            </a:lvl1pPr>
            <a:lvl2pPr marL="457200" indent="0">
              <a:buNone/>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2" name="Picture 1">
            <a:extLst>
              <a:ext uri="{FF2B5EF4-FFF2-40B4-BE49-F238E27FC236}">
                <a16:creationId xmlns:a16="http://schemas.microsoft.com/office/drawing/2014/main" id="{6D6BCA99-E90A-86EB-0B5C-945804544F33}"/>
              </a:ext>
            </a:extLst>
          </p:cNvPr>
          <p:cNvPicPr>
            <a:picLocks noChangeAspect="1"/>
          </p:cNvPicPr>
          <p:nvPr userDrawn="1"/>
        </p:nvPicPr>
        <p:blipFill>
          <a:blip r:embed="rId3"/>
          <a:stretch>
            <a:fillRect/>
          </a:stretch>
        </p:blipFill>
        <p:spPr>
          <a:xfrm>
            <a:off x="10649578" y="-521"/>
            <a:ext cx="1542422" cy="1475360"/>
          </a:xfrm>
          <a:prstGeom prst="rect">
            <a:avLst/>
          </a:prstGeom>
        </p:spPr>
      </p:pic>
    </p:spTree>
    <p:extLst>
      <p:ext uri="{BB962C8B-B14F-4D97-AF65-F5344CB8AC3E}">
        <p14:creationId xmlns:p14="http://schemas.microsoft.com/office/powerpoint/2010/main" val="174709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88734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62C639-1077-03C9-E2C5-3E1F516F8E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32352591-9E61-1CFC-DC90-ADBC4A6134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752C946-5A2C-21DF-8492-9D60271D17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C88CF4-593F-4CAE-A23E-01FBD50C8771}" type="datetimeFigureOut">
              <a:rPr lang="en-NZ" smtClean="0"/>
              <a:t>26/05/2025</a:t>
            </a:fld>
            <a:endParaRPr lang="en-NZ"/>
          </a:p>
        </p:txBody>
      </p:sp>
      <p:sp>
        <p:nvSpPr>
          <p:cNvPr id="5" name="Footer Placeholder 4">
            <a:extLst>
              <a:ext uri="{FF2B5EF4-FFF2-40B4-BE49-F238E27FC236}">
                <a16:creationId xmlns:a16="http://schemas.microsoft.com/office/drawing/2014/main" id="{095B86A7-AA1B-D3F9-734D-D954ADAC95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9F86AE60-D375-F60A-CD52-03434EBBD3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114982A-5D4E-49D3-9C66-00D28240556E}" type="slidenum">
              <a:rPr lang="en-NZ" smtClean="0"/>
              <a:t>‹#›</a:t>
            </a:fld>
            <a:endParaRPr lang="en-NZ"/>
          </a:p>
        </p:txBody>
      </p:sp>
    </p:spTree>
    <p:extLst>
      <p:ext uri="{BB962C8B-B14F-4D97-AF65-F5344CB8AC3E}">
        <p14:creationId xmlns:p14="http://schemas.microsoft.com/office/powerpoint/2010/main" val="65198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277BDE1-F7E6-6610-4B30-269F1C4B8335}"/>
              </a:ext>
            </a:extLst>
          </p:cNvPr>
          <p:cNvPicPr>
            <a:picLocks noChangeAspect="1"/>
          </p:cNvPicPr>
          <p:nvPr/>
        </p:nvPicPr>
        <p:blipFill>
          <a:blip r:embed="rId2"/>
          <a:stretch>
            <a:fillRect/>
          </a:stretch>
        </p:blipFill>
        <p:spPr>
          <a:xfrm>
            <a:off x="0" y="1"/>
            <a:ext cx="12192000" cy="1474838"/>
          </a:xfrm>
          <a:prstGeom prst="rect">
            <a:avLst/>
          </a:prstGeom>
          <a:gradFill flip="none" rotWithShape="1">
            <a:gsLst>
              <a:gs pos="0">
                <a:srgbClr val="F8ED7A"/>
              </a:gs>
              <a:gs pos="48000">
                <a:srgbClr val="EC8D39"/>
              </a:gs>
              <a:gs pos="83000">
                <a:srgbClr val="E24A32"/>
              </a:gs>
              <a:gs pos="100000">
                <a:srgbClr val="DE1E2E"/>
              </a:gs>
            </a:gsLst>
            <a:lin ang="10800000" scaled="1"/>
            <a:tileRect/>
          </a:gradFill>
        </p:spPr>
      </p:pic>
      <p:sp>
        <p:nvSpPr>
          <p:cNvPr id="5" name="TextBox 4">
            <a:extLst>
              <a:ext uri="{FF2B5EF4-FFF2-40B4-BE49-F238E27FC236}">
                <a16:creationId xmlns:a16="http://schemas.microsoft.com/office/drawing/2014/main" id="{B269B0E4-6C17-412D-430C-C54BD3373650}"/>
              </a:ext>
            </a:extLst>
          </p:cNvPr>
          <p:cNvSpPr txBox="1"/>
          <p:nvPr/>
        </p:nvSpPr>
        <p:spPr>
          <a:xfrm>
            <a:off x="199756" y="321921"/>
            <a:ext cx="8003457" cy="769441"/>
          </a:xfrm>
          <a:prstGeom prst="rect">
            <a:avLst/>
          </a:prstGeom>
          <a:noFill/>
        </p:spPr>
        <p:txBody>
          <a:bodyPr wrap="square" rtlCol="0">
            <a:spAutoFit/>
          </a:bodyPr>
          <a:lstStyle/>
          <a:p>
            <a:r>
              <a:rPr lang="en-US" sz="4400" dirty="0">
                <a:solidFill>
                  <a:schemeClr val="bg1"/>
                </a:solidFill>
              </a:rPr>
              <a:t>Faculty disclosure</a:t>
            </a:r>
            <a:endParaRPr lang="en-NZ" sz="4400" dirty="0">
              <a:solidFill>
                <a:schemeClr val="bg1"/>
              </a:solidFill>
            </a:endParaRPr>
          </a:p>
        </p:txBody>
      </p:sp>
      <p:sp>
        <p:nvSpPr>
          <p:cNvPr id="9" name="Content Placeholder 2">
            <a:extLst>
              <a:ext uri="{FF2B5EF4-FFF2-40B4-BE49-F238E27FC236}">
                <a16:creationId xmlns:a16="http://schemas.microsoft.com/office/drawing/2014/main" id="{BD7E402E-D786-84B8-5A15-6ADD81E17B0C}"/>
              </a:ext>
            </a:extLst>
          </p:cNvPr>
          <p:cNvSpPr txBox="1">
            <a:spLocks/>
          </p:cNvSpPr>
          <p:nvPr/>
        </p:nvSpPr>
        <p:spPr>
          <a:xfrm>
            <a:off x="859970" y="1750059"/>
            <a:ext cx="9710493" cy="1678941"/>
          </a:xfrm>
          <a:prstGeom prst="rect">
            <a:avLst/>
          </a:prstGeom>
        </p:spPr>
        <p:txBody>
          <a:bodyPr/>
          <a:lstStyle>
            <a:defPPr>
              <a:defRPr lang="en-US"/>
            </a:defPPr>
            <a:lvl1pPr marL="0" algn="l" defTabSz="914400" rtl="0" eaLnBrk="1" fontAlgn="base" latinLnBrk="0" hangingPunct="1">
              <a:spcBef>
                <a:spcPct val="0"/>
              </a:spcBef>
              <a:spcAft>
                <a:spcPct val="0"/>
              </a:spcAft>
              <a:defRPr sz="1800" kern="1200">
                <a:solidFill>
                  <a:schemeClr val="tx1"/>
                </a:solidFill>
                <a:latin typeface="+mn-lt"/>
                <a:ea typeface="+mn-ea"/>
                <a:cs typeface="+mn-cs"/>
              </a:defRPr>
            </a:lvl1pPr>
            <a:lvl2pPr marL="457200" algn="l" defTabSz="914400" rtl="0" eaLnBrk="1" fontAlgn="base" latinLnBrk="0" hangingPunct="1">
              <a:spcBef>
                <a:spcPct val="0"/>
              </a:spcBef>
              <a:spcAft>
                <a:spcPct val="0"/>
              </a:spcAft>
              <a:defRPr sz="1800" kern="1200">
                <a:solidFill>
                  <a:schemeClr val="tx1"/>
                </a:solidFill>
                <a:latin typeface="+mn-lt"/>
                <a:ea typeface="+mn-ea"/>
                <a:cs typeface="+mn-cs"/>
              </a:defRPr>
            </a:lvl2pPr>
            <a:lvl3pPr marL="914400" algn="l" defTabSz="914400" rtl="0" eaLnBrk="1" fontAlgn="base" latinLnBrk="0" hangingPunct="1">
              <a:spcBef>
                <a:spcPct val="0"/>
              </a:spcBef>
              <a:spcAft>
                <a:spcPct val="0"/>
              </a:spcAft>
              <a:defRPr sz="1800" kern="1200">
                <a:solidFill>
                  <a:schemeClr val="tx1"/>
                </a:solidFill>
                <a:latin typeface="+mn-lt"/>
                <a:ea typeface="+mn-ea"/>
                <a:cs typeface="+mn-cs"/>
              </a:defRPr>
            </a:lvl3pPr>
            <a:lvl4pPr marL="1371600" algn="l" defTabSz="914400" rtl="0" eaLnBrk="1" fontAlgn="base" latinLnBrk="0" hangingPunct="1">
              <a:spcBef>
                <a:spcPct val="0"/>
              </a:spcBef>
              <a:spcAft>
                <a:spcPct val="0"/>
              </a:spcAft>
              <a:defRPr sz="1800" kern="1200">
                <a:solidFill>
                  <a:schemeClr val="tx1"/>
                </a:solidFill>
                <a:latin typeface="+mn-lt"/>
                <a:ea typeface="+mn-ea"/>
                <a:cs typeface="+mn-cs"/>
              </a:defRPr>
            </a:lvl4pPr>
            <a:lvl5pPr marL="1828800" algn="l" defTabSz="914400" rtl="0" eaLnBrk="1" fontAlgn="base" latinLnBrk="0" hangingPunct="1">
              <a:spcBef>
                <a:spcPct val="0"/>
              </a:spcBef>
              <a:spcAft>
                <a:spcPct val="0"/>
              </a:spcAft>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altLang="en-US" sz="2000" dirty="0"/>
              <a:t>In accordance with the policy of the Cardiac Society of Australia and New Zealand the following presenter has indicated that they have a relationship which in the context of their presentation, could be perceived as a real or apparent conflict of interest but do not consider that it will influence their presentation. The nature of the conflict is listed:</a:t>
            </a:r>
            <a:endParaRPr lang="en-NZ" altLang="en-US" sz="2000" dirty="0"/>
          </a:p>
        </p:txBody>
      </p:sp>
      <p:sp>
        <p:nvSpPr>
          <p:cNvPr id="10" name="Content Placeholder 2">
            <a:extLst>
              <a:ext uri="{FF2B5EF4-FFF2-40B4-BE49-F238E27FC236}">
                <a16:creationId xmlns:a16="http://schemas.microsoft.com/office/drawing/2014/main" id="{E6F8CF65-C746-F525-F338-A8C8A1AC78CA}"/>
              </a:ext>
            </a:extLst>
          </p:cNvPr>
          <p:cNvSpPr txBox="1">
            <a:spLocks/>
          </p:cNvSpPr>
          <p:nvPr/>
        </p:nvSpPr>
        <p:spPr>
          <a:xfrm>
            <a:off x="859969" y="3563140"/>
            <a:ext cx="9710493" cy="3038827"/>
          </a:xfrm>
          <a:prstGeom prst="rect">
            <a:avLst/>
          </a:prstGeom>
        </p:spPr>
        <p:txBody>
          <a:bodyPr lIns="182706" tIns="91353" rIns="182706" bIns="91353"/>
          <a:lstStyle>
            <a:defPPr>
              <a:defRPr lang="en-US"/>
            </a:defPPr>
            <a:lvl1pPr marL="342900" indent="-342900" algn="l" defTabSz="457200" rtl="0" eaLnBrk="1" fontAlgn="base" latinLnBrk="0" hangingPunct="1">
              <a:spcBef>
                <a:spcPct val="20000"/>
              </a:spcBef>
              <a:spcAft>
                <a:spcPct val="0"/>
              </a:spcAft>
              <a:buClr>
                <a:srgbClr val="0070A6"/>
              </a:buClr>
              <a:buFont typeface="Arial" pitchFamily="34" charset="0"/>
              <a:buChar char="•"/>
              <a:defRPr sz="3200" kern="1200">
                <a:solidFill>
                  <a:srgbClr val="2A5D9B"/>
                </a:solidFill>
                <a:latin typeface="+mn-lt"/>
                <a:ea typeface="+mn-ea"/>
                <a:cs typeface="+mn-cs"/>
              </a:defRPr>
            </a:lvl1pPr>
            <a:lvl2pPr marL="742950" indent="-285750" algn="l" defTabSz="457200" rtl="0" eaLnBrk="1" fontAlgn="base" latinLnBrk="0" hangingPunct="1">
              <a:spcBef>
                <a:spcPct val="20000"/>
              </a:spcBef>
              <a:spcAft>
                <a:spcPct val="0"/>
              </a:spcAft>
              <a:buFont typeface="Arial"/>
              <a:buChar char="–"/>
              <a:defRPr sz="2800" kern="1200">
                <a:solidFill>
                  <a:schemeClr val="tx1">
                    <a:lumMod val="50000"/>
                    <a:lumOff val="50000"/>
                  </a:schemeClr>
                </a:solidFill>
                <a:latin typeface="+mn-lt"/>
                <a:ea typeface="+mn-ea"/>
                <a:cs typeface="+mn-cs"/>
              </a:defRPr>
            </a:lvl2pPr>
            <a:lvl3pPr marL="1143000" indent="-228600" algn="l" defTabSz="457200" rtl="0" eaLnBrk="1" fontAlgn="base" latinLnBrk="0" hangingPunct="1">
              <a:spcBef>
                <a:spcPct val="20000"/>
              </a:spcBef>
              <a:spcAft>
                <a:spcPct val="0"/>
              </a:spcAft>
              <a:buFont typeface="Arial"/>
              <a:buChar char="•"/>
              <a:defRPr sz="2400" kern="1200">
                <a:solidFill>
                  <a:schemeClr val="tx1">
                    <a:lumMod val="50000"/>
                    <a:lumOff val="50000"/>
                  </a:schemeClr>
                </a:solidFill>
                <a:latin typeface="+mn-lt"/>
                <a:ea typeface="+mn-ea"/>
                <a:cs typeface="+mn-cs"/>
              </a:defRPr>
            </a:lvl3pPr>
            <a:lvl4pPr marL="1600200" indent="-228600" algn="l" defTabSz="457200" rtl="0" eaLnBrk="1" fontAlgn="base" latinLnBrk="0" hangingPunct="1">
              <a:spcBef>
                <a:spcPct val="20000"/>
              </a:spcBef>
              <a:spcAft>
                <a:spcPct val="0"/>
              </a:spcAft>
              <a:buFont typeface="Arial"/>
              <a:buChar char="–"/>
              <a:defRPr sz="2000" kern="1200">
                <a:solidFill>
                  <a:schemeClr val="tx1">
                    <a:lumMod val="50000"/>
                    <a:lumOff val="50000"/>
                  </a:schemeClr>
                </a:solidFill>
                <a:latin typeface="+mn-lt"/>
                <a:ea typeface="+mn-ea"/>
                <a:cs typeface="+mn-cs"/>
              </a:defRPr>
            </a:lvl4pPr>
            <a:lvl5pPr marL="1828800" indent="0" algn="l" defTabSz="457200" rtl="0" eaLnBrk="1" fontAlgn="base" latinLnBrk="0" hangingPunct="1">
              <a:spcBef>
                <a:spcPct val="20000"/>
              </a:spcBef>
              <a:spcAft>
                <a:spcPct val="0"/>
              </a:spcAft>
              <a:buFont typeface="Arial"/>
              <a:buNone/>
              <a:defRPr sz="2000" kern="1200">
                <a:solidFill>
                  <a:schemeClr val="tx1">
                    <a:lumMod val="50000"/>
                    <a:lumOff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Clr>
                <a:srgbClr val="E24A32"/>
              </a:buClr>
              <a:buFont typeface="Wingdings" panose="05000000000000000000" pitchFamily="2" charset="2"/>
              <a:buChar char="§"/>
              <a:defRPr/>
            </a:pPr>
            <a:r>
              <a:rPr lang="en-NZ" altLang="en-US" sz="2400" dirty="0">
                <a:solidFill>
                  <a:schemeClr val="tx1">
                    <a:lumMod val="50000"/>
                    <a:lumOff val="50000"/>
                  </a:schemeClr>
                </a:solidFill>
              </a:rPr>
              <a:t>INSERT NATURE OF CONFLICT HERE </a:t>
            </a:r>
            <a:r>
              <a:rPr lang="en-NZ" altLang="en-US" sz="2400" dirty="0" err="1">
                <a:solidFill>
                  <a:schemeClr val="tx1">
                    <a:lumMod val="50000"/>
                    <a:lumOff val="50000"/>
                  </a:schemeClr>
                </a:solidFill>
              </a:rPr>
              <a:t>ie</a:t>
            </a:r>
            <a:r>
              <a:rPr lang="en-NZ" altLang="en-US" sz="2400" dirty="0">
                <a:solidFill>
                  <a:schemeClr val="tx1">
                    <a:lumMod val="50000"/>
                    <a:lumOff val="50000"/>
                  </a:schemeClr>
                </a:solidFill>
              </a:rPr>
              <a:t> Spokesperson for a particular Drug, Funding Grants from Companies</a:t>
            </a:r>
          </a:p>
        </p:txBody>
      </p:sp>
      <p:pic>
        <p:nvPicPr>
          <p:cNvPr id="4" name="Picture 3">
            <a:extLst>
              <a:ext uri="{FF2B5EF4-FFF2-40B4-BE49-F238E27FC236}">
                <a16:creationId xmlns:a16="http://schemas.microsoft.com/office/drawing/2014/main" id="{E3188E70-E74C-1F33-40E3-98E317FD1673}"/>
              </a:ext>
            </a:extLst>
          </p:cNvPr>
          <p:cNvPicPr>
            <a:picLocks noChangeAspect="1"/>
          </p:cNvPicPr>
          <p:nvPr/>
        </p:nvPicPr>
        <p:blipFill>
          <a:blip r:embed="rId3"/>
          <a:stretch>
            <a:fillRect/>
          </a:stretch>
        </p:blipFill>
        <p:spPr>
          <a:xfrm>
            <a:off x="10649578" y="-521"/>
            <a:ext cx="1542422" cy="1475360"/>
          </a:xfrm>
          <a:prstGeom prst="rect">
            <a:avLst/>
          </a:prstGeom>
        </p:spPr>
      </p:pic>
    </p:spTree>
    <p:extLst>
      <p:ext uri="{BB962C8B-B14F-4D97-AF65-F5344CB8AC3E}">
        <p14:creationId xmlns:p14="http://schemas.microsoft.com/office/powerpoint/2010/main" val="1034274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0460C-342C-DCBE-27A8-E6859C1F118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C46B909-6A42-7756-8E00-A849E520B24D}"/>
              </a:ext>
            </a:extLst>
          </p:cNvPr>
          <p:cNvPicPr>
            <a:picLocks noChangeAspect="1"/>
          </p:cNvPicPr>
          <p:nvPr/>
        </p:nvPicPr>
        <p:blipFill>
          <a:blip r:embed="rId2"/>
          <a:stretch>
            <a:fillRect/>
          </a:stretch>
        </p:blipFill>
        <p:spPr>
          <a:xfrm>
            <a:off x="0" y="1"/>
            <a:ext cx="12192000" cy="1474838"/>
          </a:xfrm>
          <a:prstGeom prst="rect">
            <a:avLst/>
          </a:prstGeom>
          <a:gradFill flip="none" rotWithShape="1">
            <a:gsLst>
              <a:gs pos="0">
                <a:srgbClr val="F8ED7A"/>
              </a:gs>
              <a:gs pos="48000">
                <a:srgbClr val="EC8D39"/>
              </a:gs>
              <a:gs pos="83000">
                <a:srgbClr val="E24A32"/>
              </a:gs>
              <a:gs pos="100000">
                <a:srgbClr val="DE1E2E"/>
              </a:gs>
            </a:gsLst>
            <a:lin ang="10800000" scaled="1"/>
            <a:tileRect/>
          </a:gradFill>
        </p:spPr>
      </p:pic>
      <p:sp>
        <p:nvSpPr>
          <p:cNvPr id="5" name="TextBox 4">
            <a:extLst>
              <a:ext uri="{FF2B5EF4-FFF2-40B4-BE49-F238E27FC236}">
                <a16:creationId xmlns:a16="http://schemas.microsoft.com/office/drawing/2014/main" id="{08DCE3EF-6C4C-C59B-73A0-CCCC04DB75D5}"/>
              </a:ext>
            </a:extLst>
          </p:cNvPr>
          <p:cNvSpPr txBox="1"/>
          <p:nvPr/>
        </p:nvSpPr>
        <p:spPr>
          <a:xfrm>
            <a:off x="199756" y="321921"/>
            <a:ext cx="8003457" cy="769441"/>
          </a:xfrm>
          <a:prstGeom prst="rect">
            <a:avLst/>
          </a:prstGeom>
          <a:noFill/>
        </p:spPr>
        <p:txBody>
          <a:bodyPr wrap="square" rtlCol="0">
            <a:spAutoFit/>
          </a:bodyPr>
          <a:lstStyle/>
          <a:p>
            <a:r>
              <a:rPr lang="en-US" sz="4400" dirty="0">
                <a:solidFill>
                  <a:schemeClr val="bg1"/>
                </a:solidFill>
              </a:rPr>
              <a:t>Faculty disclosure</a:t>
            </a:r>
            <a:endParaRPr lang="en-NZ" sz="4400" dirty="0">
              <a:solidFill>
                <a:schemeClr val="bg1"/>
              </a:solidFill>
            </a:endParaRPr>
          </a:p>
        </p:txBody>
      </p:sp>
      <p:sp>
        <p:nvSpPr>
          <p:cNvPr id="4" name="Content Placeholder 2">
            <a:extLst>
              <a:ext uri="{FF2B5EF4-FFF2-40B4-BE49-F238E27FC236}">
                <a16:creationId xmlns:a16="http://schemas.microsoft.com/office/drawing/2014/main" id="{B154E7AB-725B-72C4-B4F4-F9ACEB1B942C}"/>
              </a:ext>
            </a:extLst>
          </p:cNvPr>
          <p:cNvSpPr txBox="1">
            <a:spLocks/>
          </p:cNvSpPr>
          <p:nvPr/>
        </p:nvSpPr>
        <p:spPr>
          <a:xfrm>
            <a:off x="718457" y="2766218"/>
            <a:ext cx="9628988" cy="1805782"/>
          </a:xfrm>
          <a:prstGeom prst="rect">
            <a:avLst/>
          </a:prstGeom>
        </p:spPr>
        <p:txBody>
          <a:bodyPr/>
          <a:lstStyle>
            <a:defPPr>
              <a:defRPr lang="en-US"/>
            </a:defPPr>
            <a:lvl1pPr marL="0" algn="l" defTabSz="914400" rtl="0" eaLnBrk="1" fontAlgn="base" latinLnBrk="0" hangingPunct="1">
              <a:spcBef>
                <a:spcPct val="0"/>
              </a:spcBef>
              <a:spcAft>
                <a:spcPct val="0"/>
              </a:spcAft>
              <a:defRPr sz="1800" kern="1200">
                <a:solidFill>
                  <a:schemeClr val="tx1"/>
                </a:solidFill>
                <a:latin typeface="+mn-lt"/>
                <a:ea typeface="+mn-ea"/>
                <a:cs typeface="+mn-cs"/>
              </a:defRPr>
            </a:lvl1pPr>
            <a:lvl2pPr marL="457200" algn="l" defTabSz="914400" rtl="0" eaLnBrk="1" fontAlgn="base" latinLnBrk="0" hangingPunct="1">
              <a:spcBef>
                <a:spcPct val="0"/>
              </a:spcBef>
              <a:spcAft>
                <a:spcPct val="0"/>
              </a:spcAft>
              <a:defRPr sz="1800" kern="1200">
                <a:solidFill>
                  <a:schemeClr val="tx1"/>
                </a:solidFill>
                <a:latin typeface="+mn-lt"/>
                <a:ea typeface="+mn-ea"/>
                <a:cs typeface="+mn-cs"/>
              </a:defRPr>
            </a:lvl2pPr>
            <a:lvl3pPr marL="914400" algn="l" defTabSz="914400" rtl="0" eaLnBrk="1" fontAlgn="base" latinLnBrk="0" hangingPunct="1">
              <a:spcBef>
                <a:spcPct val="0"/>
              </a:spcBef>
              <a:spcAft>
                <a:spcPct val="0"/>
              </a:spcAft>
              <a:defRPr sz="1800" kern="1200">
                <a:solidFill>
                  <a:schemeClr val="tx1"/>
                </a:solidFill>
                <a:latin typeface="+mn-lt"/>
                <a:ea typeface="+mn-ea"/>
                <a:cs typeface="+mn-cs"/>
              </a:defRPr>
            </a:lvl3pPr>
            <a:lvl4pPr marL="1371600" algn="l" defTabSz="914400" rtl="0" eaLnBrk="1" fontAlgn="base" latinLnBrk="0" hangingPunct="1">
              <a:spcBef>
                <a:spcPct val="0"/>
              </a:spcBef>
              <a:spcAft>
                <a:spcPct val="0"/>
              </a:spcAft>
              <a:defRPr sz="1800" kern="1200">
                <a:solidFill>
                  <a:schemeClr val="tx1"/>
                </a:solidFill>
                <a:latin typeface="+mn-lt"/>
                <a:ea typeface="+mn-ea"/>
                <a:cs typeface="+mn-cs"/>
              </a:defRPr>
            </a:lvl4pPr>
            <a:lvl5pPr marL="1828800" algn="l" defTabSz="914400" rtl="0" eaLnBrk="1" fontAlgn="base" latinLnBrk="0" hangingPunct="1">
              <a:spcBef>
                <a:spcPct val="0"/>
              </a:spcBef>
              <a:spcAft>
                <a:spcPct val="0"/>
              </a:spcAft>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buClr>
                <a:srgbClr val="B81010"/>
              </a:buClr>
            </a:pPr>
            <a:r>
              <a:rPr lang="en-AU" altLang="en-US" sz="2400" dirty="0">
                <a:solidFill>
                  <a:srgbClr val="0D0D0D"/>
                </a:solidFill>
                <a:ea typeface="ＭＳ Ｐゴシック" panose="020B0600070205080204" pitchFamily="34" charset="-128"/>
                <a:cs typeface="Geneva" pitchFamily="2" charset="0"/>
              </a:rPr>
              <a:t>The presenter has advised that the following presentation will NOT include discussion on any commercial products or service and that there are NO financial interests or relationships with any of the Commercial Supporters of this years ASM.</a:t>
            </a:r>
            <a:endParaRPr lang="en-AU" altLang="en-US" sz="2400" b="1" dirty="0">
              <a:solidFill>
                <a:srgbClr val="0D0D0D"/>
              </a:solidFill>
              <a:ea typeface="ＭＳ Ｐゴシック" panose="020B0600070205080204" pitchFamily="34" charset="-128"/>
              <a:cs typeface="Geneva" pitchFamily="2" charset="0"/>
            </a:endParaRPr>
          </a:p>
        </p:txBody>
      </p:sp>
      <p:pic>
        <p:nvPicPr>
          <p:cNvPr id="6" name="Picture 5">
            <a:extLst>
              <a:ext uri="{FF2B5EF4-FFF2-40B4-BE49-F238E27FC236}">
                <a16:creationId xmlns:a16="http://schemas.microsoft.com/office/drawing/2014/main" id="{2548C91A-F028-FAA3-DED6-E37EC9477398}"/>
              </a:ext>
            </a:extLst>
          </p:cNvPr>
          <p:cNvPicPr>
            <a:picLocks noChangeAspect="1"/>
          </p:cNvPicPr>
          <p:nvPr/>
        </p:nvPicPr>
        <p:blipFill>
          <a:blip r:embed="rId3"/>
          <a:stretch>
            <a:fillRect/>
          </a:stretch>
        </p:blipFill>
        <p:spPr>
          <a:xfrm>
            <a:off x="10649578" y="0"/>
            <a:ext cx="1542422" cy="1475360"/>
          </a:xfrm>
          <a:prstGeom prst="rect">
            <a:avLst/>
          </a:prstGeom>
        </p:spPr>
      </p:pic>
    </p:spTree>
    <p:extLst>
      <p:ext uri="{BB962C8B-B14F-4D97-AF65-F5344CB8AC3E}">
        <p14:creationId xmlns:p14="http://schemas.microsoft.com/office/powerpoint/2010/main" val="2824280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DB0B76CE105D459F58063C0D0B3831" ma:contentTypeVersion="19" ma:contentTypeDescription="Create a new document." ma:contentTypeScope="" ma:versionID="1e4cde8aeba8d06decea519705833ef9">
  <xsd:schema xmlns:xsd="http://www.w3.org/2001/XMLSchema" xmlns:xs="http://www.w3.org/2001/XMLSchema" xmlns:p="http://schemas.microsoft.com/office/2006/metadata/properties" xmlns:ns2="6911e96c-4cc4-42d5-8e43-f93924cf6a05" xmlns:ns3="9c8a2b7b-0bee-4c48-b0a6-23db8982d3bc" xmlns:ns4="cab52c9b-ab33-4221-8af9-54f8f2b86a80" targetNamespace="http://schemas.microsoft.com/office/2006/metadata/properties" ma:root="true" ma:fieldsID="c2547b505fb9776ca1b32cb0adf46968" ns2:_="" ns3:_="" ns4:_="">
    <xsd:import namespace="6911e96c-4cc4-42d5-8e43-f93924cf6a05"/>
    <xsd:import namespace="9c8a2b7b-0bee-4c48-b0a6-23db8982d3bc"/>
    <xsd:import namespace="cab52c9b-ab33-4221-8af9-54f8f2b86a8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1e96c-4cc4-42d5-8e43-f93924cf6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f635817-86d4-483c-865d-47556d3f42d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8a2b7b-0bee-4c48-b0a6-23db8982d3b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b52c9b-ab33-4221-8af9-54f8f2b86a80"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1b321a2a-d050-4ca1-b64d-75ec18c39cb6}" ma:internalName="TaxCatchAll" ma:showField="CatchAllData" ma:web="cab52c9b-ab33-4221-8af9-54f8f2b86a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ab52c9b-ab33-4221-8af9-54f8f2b86a80" xsi:nil="true"/>
    <lcf76f155ced4ddcb4097134ff3c332f xmlns="6911e96c-4cc4-42d5-8e43-f93924cf6a0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3753A9D-687C-437C-94C2-F3F13FBCFAF0}"/>
</file>

<file path=customXml/itemProps2.xml><?xml version="1.0" encoding="utf-8"?>
<ds:datastoreItem xmlns:ds="http://schemas.openxmlformats.org/officeDocument/2006/customXml" ds:itemID="{9ED02256-B0F9-4529-B46E-D700433CB99A}">
  <ds:schemaRefs>
    <ds:schemaRef ds:uri="http://schemas.microsoft.com/sharepoint/v3/contenttype/forms"/>
  </ds:schemaRefs>
</ds:datastoreItem>
</file>

<file path=customXml/itemProps3.xml><?xml version="1.0" encoding="utf-8"?>
<ds:datastoreItem xmlns:ds="http://schemas.openxmlformats.org/officeDocument/2006/customXml" ds:itemID="{FBED16BD-51BA-4F47-8A20-9B35C5F12FFB}">
  <ds:schemaRefs>
    <ds:schemaRef ds:uri="http://schemas.microsoft.com/office/2006/metadata/properties"/>
    <ds:schemaRef ds:uri="6911e96c-4cc4-42d5-8e43-f93924cf6a05"/>
    <ds:schemaRef ds:uri="http://schemas.openxmlformats.org/package/2006/metadata/core-properties"/>
    <ds:schemaRef ds:uri="cab52c9b-ab33-4221-8af9-54f8f2b86a80"/>
    <ds:schemaRef ds:uri="http://schemas.microsoft.com/office/2006/documentManagement/types"/>
    <ds:schemaRef ds:uri="http://purl.org/dc/dcmitype/"/>
    <ds:schemaRef ds:uri="http://purl.org/dc/terms/"/>
    <ds:schemaRef ds:uri="http://purl.org/dc/elements/1.1/"/>
    <ds:schemaRef ds:uri="http://schemas.microsoft.com/office/infopath/2007/PartnerControls"/>
    <ds:schemaRef ds:uri="9c8a2b7b-0bee-4c48-b0a6-23db8982d3b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96</TotalTime>
  <Words>120</Words>
  <Application>Microsoft Office PowerPoint</Application>
  <PresentationFormat>Widescreen</PresentationFormat>
  <Paragraphs>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ＭＳ Ｐゴシック</vt:lpstr>
      <vt:lpstr>Aptos</vt:lpstr>
      <vt:lpstr>Aptos Display</vt:lpstr>
      <vt:lpstr>Arial</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Debrah King</dc:creator>
  <cp:lastModifiedBy>Jo Landon</cp:lastModifiedBy>
  <cp:revision>4</cp:revision>
  <dcterms:created xsi:type="dcterms:W3CDTF">2025-04-22T22:59:06Z</dcterms:created>
  <dcterms:modified xsi:type="dcterms:W3CDTF">2025-05-26T01:27:30Z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0x01010004DB0B76CE105D459F58063C0D0B3831</vt:lpwstr>
  </property>
  <property fmtid="{D5CDD505-2E9C-101B-9397-08002B2CF9AE}" pid="3" name="MediaServiceImageTags">
    <vt:lpwstr/>
  </property>
</Properties>
</file>