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A01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 Landon" userId="e72b538e-4664-48e3-85a6-bd28a135350d" providerId="ADAL" clId="{F8F39AFC-AF87-4148-B6E4-4C8E5011389C}"/>
    <pc:docChg chg="undo custSel addSld delSld modSld modMainMaster">
      <pc:chgData name="Jo Landon" userId="e72b538e-4664-48e3-85a6-bd28a135350d" providerId="ADAL" clId="{F8F39AFC-AF87-4148-B6E4-4C8E5011389C}" dt="2025-05-14T02:43:49.576" v="48" actId="47"/>
      <pc:docMkLst>
        <pc:docMk/>
      </pc:docMkLst>
      <pc:sldChg chg="del">
        <pc:chgData name="Jo Landon" userId="e72b538e-4664-48e3-85a6-bd28a135350d" providerId="ADAL" clId="{F8F39AFC-AF87-4148-B6E4-4C8E5011389C}" dt="2025-05-14T02:34:27.114" v="40" actId="47"/>
        <pc:sldMkLst>
          <pc:docMk/>
          <pc:sldMk cId="805186797" sldId="259"/>
        </pc:sldMkLst>
      </pc:sldChg>
      <pc:sldChg chg="del">
        <pc:chgData name="Jo Landon" userId="e72b538e-4664-48e3-85a6-bd28a135350d" providerId="ADAL" clId="{F8F39AFC-AF87-4148-B6E4-4C8E5011389C}" dt="2025-05-14T01:54:08.682" v="0" actId="47"/>
        <pc:sldMkLst>
          <pc:docMk/>
          <pc:sldMk cId="240835293" sldId="260"/>
        </pc:sldMkLst>
      </pc:sldChg>
      <pc:sldChg chg="addSp modSp new del">
        <pc:chgData name="Jo Landon" userId="e72b538e-4664-48e3-85a6-bd28a135350d" providerId="ADAL" clId="{F8F39AFC-AF87-4148-B6E4-4C8E5011389C}" dt="2025-05-14T02:34:14.803" v="38" actId="47"/>
        <pc:sldMkLst>
          <pc:docMk/>
          <pc:sldMk cId="909542366" sldId="260"/>
        </pc:sldMkLst>
        <pc:picChg chg="add mod">
          <ac:chgData name="Jo Landon" userId="e72b538e-4664-48e3-85a6-bd28a135350d" providerId="ADAL" clId="{F8F39AFC-AF87-4148-B6E4-4C8E5011389C}" dt="2025-05-14T01:54:29.111" v="2"/>
          <ac:picMkLst>
            <pc:docMk/>
            <pc:sldMk cId="909542366" sldId="260"/>
            <ac:picMk id="2" creationId="{93F2B0A3-6AF5-D76A-2348-9AE3072DE6C0}"/>
          </ac:picMkLst>
        </pc:picChg>
      </pc:sldChg>
      <pc:sldChg chg="new">
        <pc:chgData name="Jo Landon" userId="e72b538e-4664-48e3-85a6-bd28a135350d" providerId="ADAL" clId="{F8F39AFC-AF87-4148-B6E4-4C8E5011389C}" dt="2025-05-14T02:34:19.106" v="39" actId="680"/>
        <pc:sldMkLst>
          <pc:docMk/>
          <pc:sldMk cId="2019598938" sldId="260"/>
        </pc:sldMkLst>
      </pc:sldChg>
      <pc:sldChg chg="new del">
        <pc:chgData name="Jo Landon" userId="e72b538e-4664-48e3-85a6-bd28a135350d" providerId="ADAL" clId="{F8F39AFC-AF87-4148-B6E4-4C8E5011389C}" dt="2025-05-14T02:43:49.576" v="48" actId="47"/>
        <pc:sldMkLst>
          <pc:docMk/>
          <pc:sldMk cId="1000105399" sldId="261"/>
        </pc:sldMkLst>
      </pc:sldChg>
      <pc:sldChg chg="new del">
        <pc:chgData name="Jo Landon" userId="e72b538e-4664-48e3-85a6-bd28a135350d" providerId="ADAL" clId="{F8F39AFC-AF87-4148-B6E4-4C8E5011389C}" dt="2025-05-14T02:43:37.111" v="45" actId="47"/>
        <pc:sldMkLst>
          <pc:docMk/>
          <pc:sldMk cId="2264384299" sldId="261"/>
        </pc:sldMkLst>
      </pc:sldChg>
      <pc:sldChg chg="new del">
        <pc:chgData name="Jo Landon" userId="e72b538e-4664-48e3-85a6-bd28a135350d" providerId="ADAL" clId="{F8F39AFC-AF87-4148-B6E4-4C8E5011389C}" dt="2025-05-14T02:43:40.636" v="46" actId="47"/>
        <pc:sldMkLst>
          <pc:docMk/>
          <pc:sldMk cId="1602054949" sldId="262"/>
        </pc:sldMkLst>
      </pc:sldChg>
      <pc:sldMasterChg chg="addSp delSp modSp mod modSldLayout">
        <pc:chgData name="Jo Landon" userId="e72b538e-4664-48e3-85a6-bd28a135350d" providerId="ADAL" clId="{F8F39AFC-AF87-4148-B6E4-4C8E5011389C}" dt="2025-05-14T02:43:26.714" v="43" actId="478"/>
        <pc:sldMasterMkLst>
          <pc:docMk/>
          <pc:sldMasterMk cId="2039394865" sldId="2147483648"/>
        </pc:sldMasterMkLst>
        <pc:spChg chg="del">
          <ac:chgData name="Jo Landon" userId="e72b538e-4664-48e3-85a6-bd28a135350d" providerId="ADAL" clId="{F8F39AFC-AF87-4148-B6E4-4C8E5011389C}" dt="2025-05-14T01:57:18.420" v="4" actId="478"/>
          <ac:spMkLst>
            <pc:docMk/>
            <pc:sldMasterMk cId="2039394865" sldId="2147483648"/>
            <ac:spMk id="2" creationId="{F7376367-095A-D2C0-3404-E88FEE4C9F0F}"/>
          </ac:spMkLst>
        </pc:spChg>
        <pc:spChg chg="add del mod">
          <ac:chgData name="Jo Landon" userId="e72b538e-4664-48e3-85a6-bd28a135350d" providerId="ADAL" clId="{F8F39AFC-AF87-4148-B6E4-4C8E5011389C}" dt="2025-05-14T02:00:35.413" v="31" actId="14100"/>
          <ac:spMkLst>
            <pc:docMk/>
            <pc:sldMasterMk cId="2039394865" sldId="2147483648"/>
            <ac:spMk id="3" creationId="{2D477075-8DD8-12CE-A66A-F8977AD391F9}"/>
          </ac:spMkLst>
        </pc:spChg>
        <pc:spChg chg="del">
          <ac:chgData name="Jo Landon" userId="e72b538e-4664-48e3-85a6-bd28a135350d" providerId="ADAL" clId="{F8F39AFC-AF87-4148-B6E4-4C8E5011389C}" dt="2025-05-14T01:58:29.156" v="21" actId="478"/>
          <ac:spMkLst>
            <pc:docMk/>
            <pc:sldMasterMk cId="2039394865" sldId="2147483648"/>
            <ac:spMk id="4" creationId="{03ED5DEB-9997-096C-D13A-29B748CA6A84}"/>
          </ac:spMkLst>
        </pc:spChg>
        <pc:spChg chg="del">
          <ac:chgData name="Jo Landon" userId="e72b538e-4664-48e3-85a6-bd28a135350d" providerId="ADAL" clId="{F8F39AFC-AF87-4148-B6E4-4C8E5011389C}" dt="2025-05-14T01:58:28.006" v="20" actId="478"/>
          <ac:spMkLst>
            <pc:docMk/>
            <pc:sldMasterMk cId="2039394865" sldId="2147483648"/>
            <ac:spMk id="5" creationId="{AECE81B7-DFE8-D4A1-8A3F-2C9BDA9E064B}"/>
          </ac:spMkLst>
        </pc:spChg>
        <pc:spChg chg="del">
          <ac:chgData name="Jo Landon" userId="e72b538e-4664-48e3-85a6-bd28a135350d" providerId="ADAL" clId="{F8F39AFC-AF87-4148-B6E4-4C8E5011389C}" dt="2025-05-14T01:58:30.148" v="22" actId="478"/>
          <ac:spMkLst>
            <pc:docMk/>
            <pc:sldMasterMk cId="2039394865" sldId="2147483648"/>
            <ac:spMk id="6" creationId="{5D122640-1F17-C316-FE24-69CB62DBC55F}"/>
          </ac:spMkLst>
        </pc:spChg>
        <pc:spChg chg="add mod">
          <ac:chgData name="Jo Landon" userId="e72b538e-4664-48e3-85a6-bd28a135350d" providerId="ADAL" clId="{F8F39AFC-AF87-4148-B6E4-4C8E5011389C}" dt="2025-05-14T01:57:13.254" v="3"/>
          <ac:spMkLst>
            <pc:docMk/>
            <pc:sldMasterMk cId="2039394865" sldId="2147483648"/>
            <ac:spMk id="8" creationId="{75394A74-273F-7790-F958-EEFF0E740A37}"/>
          </ac:spMkLst>
        </pc:spChg>
        <pc:spChg chg="add mod">
          <ac:chgData name="Jo Landon" userId="e72b538e-4664-48e3-85a6-bd28a135350d" providerId="ADAL" clId="{F8F39AFC-AF87-4148-B6E4-4C8E5011389C}" dt="2025-05-14T01:57:13.254" v="3"/>
          <ac:spMkLst>
            <pc:docMk/>
            <pc:sldMasterMk cId="2039394865" sldId="2147483648"/>
            <ac:spMk id="9" creationId="{3E190F00-B025-623E-90CD-568463B3183B}"/>
          </ac:spMkLst>
        </pc:spChg>
        <pc:spChg chg="add del mod">
          <ac:chgData name="Jo Landon" userId="e72b538e-4664-48e3-85a6-bd28a135350d" providerId="ADAL" clId="{F8F39AFC-AF87-4148-B6E4-4C8E5011389C}" dt="2025-05-14T01:58:17.628" v="18" actId="478"/>
          <ac:spMkLst>
            <pc:docMk/>
            <pc:sldMasterMk cId="2039394865" sldId="2147483648"/>
            <ac:spMk id="10" creationId="{211C70B8-ED63-8BE1-17AA-2CD9272A28D1}"/>
          </ac:spMkLst>
        </pc:spChg>
        <pc:spChg chg="add del mod">
          <ac:chgData name="Jo Landon" userId="e72b538e-4664-48e3-85a6-bd28a135350d" providerId="ADAL" clId="{F8F39AFC-AF87-4148-B6E4-4C8E5011389C}" dt="2025-05-14T01:58:08.507" v="17" actId="478"/>
          <ac:spMkLst>
            <pc:docMk/>
            <pc:sldMasterMk cId="2039394865" sldId="2147483648"/>
            <ac:spMk id="11" creationId="{A49B940B-90A8-5FFF-72EB-FDBCC8DD4EAD}"/>
          </ac:spMkLst>
        </pc:spChg>
        <pc:spChg chg="add del mod">
          <ac:chgData name="Jo Landon" userId="e72b538e-4664-48e3-85a6-bd28a135350d" providerId="ADAL" clId="{F8F39AFC-AF87-4148-B6E4-4C8E5011389C}" dt="2025-05-14T01:57:56.917" v="16" actId="478"/>
          <ac:spMkLst>
            <pc:docMk/>
            <pc:sldMasterMk cId="2039394865" sldId="2147483648"/>
            <ac:spMk id="12" creationId="{E9B28FB8-E65C-2139-24D5-02BC9C46E794}"/>
          </ac:spMkLst>
        </pc:spChg>
        <pc:spChg chg="mod">
          <ac:chgData name="Jo Landon" userId="e72b538e-4664-48e3-85a6-bd28a135350d" providerId="ADAL" clId="{F8F39AFC-AF87-4148-B6E4-4C8E5011389C}" dt="2025-05-14T02:00:40.568" v="32" actId="14100"/>
          <ac:spMkLst>
            <pc:docMk/>
            <pc:sldMasterMk cId="2039394865" sldId="2147483648"/>
            <ac:spMk id="13" creationId="{17CA6313-6A1F-0C0B-F56D-E52029B2FEEB}"/>
          </ac:spMkLst>
        </pc:spChg>
        <pc:spChg chg="del">
          <ac:chgData name="Jo Landon" userId="e72b538e-4664-48e3-85a6-bd28a135350d" providerId="ADAL" clId="{F8F39AFC-AF87-4148-B6E4-4C8E5011389C}" dt="2025-05-14T01:59:23.675" v="23" actId="478"/>
          <ac:spMkLst>
            <pc:docMk/>
            <pc:sldMasterMk cId="2039394865" sldId="2147483648"/>
            <ac:spMk id="14" creationId="{6C2A36F4-333C-991F-E56C-D40B45EE8AD6}"/>
          </ac:spMkLst>
        </pc:spChg>
        <pc:picChg chg="add mod">
          <ac:chgData name="Jo Landon" userId="e72b538e-4664-48e3-85a6-bd28a135350d" providerId="ADAL" clId="{F8F39AFC-AF87-4148-B6E4-4C8E5011389C}" dt="2025-05-14T01:57:13.254" v="3"/>
          <ac:picMkLst>
            <pc:docMk/>
            <pc:sldMasterMk cId="2039394865" sldId="2147483648"/>
            <ac:picMk id="7" creationId="{28A55379-6FE8-B9B0-0E5D-638A27C76CFE}"/>
          </ac:picMkLst>
        </pc:picChg>
        <pc:sldLayoutChg chg="addSp delSp modSp mod">
          <pc:chgData name="Jo Landon" userId="e72b538e-4664-48e3-85a6-bd28a135350d" providerId="ADAL" clId="{F8F39AFC-AF87-4148-B6E4-4C8E5011389C}" dt="2025-05-14T02:43:26.714" v="43" actId="478"/>
          <pc:sldLayoutMkLst>
            <pc:docMk/>
            <pc:sldMasterMk cId="2039394865" sldId="2147483648"/>
            <pc:sldLayoutMk cId="2377747119" sldId="2147483655"/>
          </pc:sldLayoutMkLst>
          <pc:spChg chg="del">
            <ac:chgData name="Jo Landon" userId="e72b538e-4664-48e3-85a6-bd28a135350d" providerId="ADAL" clId="{F8F39AFC-AF87-4148-B6E4-4C8E5011389C}" dt="2025-05-14T02:33:50.119" v="34" actId="478"/>
            <ac:spMkLst>
              <pc:docMk/>
              <pc:sldMasterMk cId="2039394865" sldId="2147483648"/>
              <pc:sldLayoutMk cId="2377747119" sldId="2147483655"/>
              <ac:spMk id="2" creationId="{78D0B387-82A8-EE21-0778-BEB16DEA42BE}"/>
            </ac:spMkLst>
          </pc:spChg>
          <pc:spChg chg="del">
            <ac:chgData name="Jo Landon" userId="e72b538e-4664-48e3-85a6-bd28a135350d" providerId="ADAL" clId="{F8F39AFC-AF87-4148-B6E4-4C8E5011389C}" dt="2025-05-14T02:33:57.384" v="37" actId="478"/>
            <ac:spMkLst>
              <pc:docMk/>
              <pc:sldMasterMk cId="2039394865" sldId="2147483648"/>
              <pc:sldLayoutMk cId="2377747119" sldId="2147483655"/>
              <ac:spMk id="3" creationId="{695158F9-0154-853D-4091-BE5F430ADA96}"/>
            </ac:spMkLst>
          </pc:spChg>
          <pc:spChg chg="del">
            <ac:chgData name="Jo Landon" userId="e72b538e-4664-48e3-85a6-bd28a135350d" providerId="ADAL" clId="{F8F39AFC-AF87-4148-B6E4-4C8E5011389C}" dt="2025-05-14T02:33:57.384" v="37" actId="478"/>
            <ac:spMkLst>
              <pc:docMk/>
              <pc:sldMasterMk cId="2039394865" sldId="2147483648"/>
              <pc:sldLayoutMk cId="2377747119" sldId="2147483655"/>
              <ac:spMk id="4" creationId="{E7BBE3FC-5F27-7FA6-05A6-9CDB9E3B6CC1}"/>
            </ac:spMkLst>
          </pc:spChg>
          <pc:spChg chg="add del mod">
            <ac:chgData name="Jo Landon" userId="e72b538e-4664-48e3-85a6-bd28a135350d" providerId="ADAL" clId="{F8F39AFC-AF87-4148-B6E4-4C8E5011389C}" dt="2025-05-14T02:43:26.714" v="43" actId="478"/>
            <ac:spMkLst>
              <pc:docMk/>
              <pc:sldMasterMk cId="2039394865" sldId="2147483648"/>
              <pc:sldLayoutMk cId="2377747119" sldId="2147483655"/>
              <ac:spMk id="5" creationId="{3B277F5F-3260-20F3-D765-9F1A892A5124}"/>
            </ac:spMkLst>
          </pc:spChg>
          <pc:spChg chg="add mod">
            <ac:chgData name="Jo Landon" userId="e72b538e-4664-48e3-85a6-bd28a135350d" providerId="ADAL" clId="{F8F39AFC-AF87-4148-B6E4-4C8E5011389C}" dt="2025-05-14T02:33:46.341" v="33"/>
            <ac:spMkLst>
              <pc:docMk/>
              <pc:sldMasterMk cId="2039394865" sldId="2147483648"/>
              <pc:sldLayoutMk cId="2377747119" sldId="2147483655"/>
              <ac:spMk id="7" creationId="{67D523DA-5208-3C8F-E745-3C6408CC7AEB}"/>
            </ac:spMkLst>
          </pc:spChg>
          <pc:spChg chg="add del mod">
            <ac:chgData name="Jo Landon" userId="e72b538e-4664-48e3-85a6-bd28a135350d" providerId="ADAL" clId="{F8F39AFC-AF87-4148-B6E4-4C8E5011389C}" dt="2025-05-14T02:33:53.791" v="36" actId="478"/>
            <ac:spMkLst>
              <pc:docMk/>
              <pc:sldMasterMk cId="2039394865" sldId="2147483648"/>
              <pc:sldLayoutMk cId="2377747119" sldId="2147483655"/>
              <ac:spMk id="8" creationId="{9EDA4D98-6636-6D9C-3F18-E00D280344B3}"/>
            </ac:spMkLst>
          </pc:spChg>
          <pc:spChg chg="add del mod">
            <ac:chgData name="Jo Landon" userId="e72b538e-4664-48e3-85a6-bd28a135350d" providerId="ADAL" clId="{F8F39AFC-AF87-4148-B6E4-4C8E5011389C}" dt="2025-05-14T02:43:25.853" v="42" actId="478"/>
            <ac:spMkLst>
              <pc:docMk/>
              <pc:sldMasterMk cId="2039394865" sldId="2147483648"/>
              <pc:sldLayoutMk cId="2377747119" sldId="2147483655"/>
              <ac:spMk id="9" creationId="{7D356AFF-EB9C-10D8-EC75-DAA581906A3F}"/>
            </ac:spMkLst>
          </pc:spChg>
          <pc:picChg chg="add mod">
            <ac:chgData name="Jo Landon" userId="e72b538e-4664-48e3-85a6-bd28a135350d" providerId="ADAL" clId="{F8F39AFC-AF87-4148-B6E4-4C8E5011389C}" dt="2025-05-14T02:33:46.341" v="33"/>
            <ac:picMkLst>
              <pc:docMk/>
              <pc:sldMasterMk cId="2039394865" sldId="2147483648"/>
              <pc:sldLayoutMk cId="2377747119" sldId="2147483655"/>
              <ac:picMk id="6" creationId="{EB43A0CF-249B-5E14-5776-D7DAA8DB45FD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heart with spirals and dots&#10;&#10;AI-generated content may be incorrect.">
            <a:extLst>
              <a:ext uri="{FF2B5EF4-FFF2-40B4-BE49-F238E27FC236}">
                <a16:creationId xmlns:a16="http://schemas.microsoft.com/office/drawing/2014/main" id="{EB43A0CF-249B-5E14-5776-D7DAA8DB4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211" y="447160"/>
            <a:ext cx="5032789" cy="5497516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7D523DA-5208-3C8F-E745-3C6408CC7AEB}"/>
              </a:ext>
            </a:extLst>
          </p:cNvPr>
          <p:cNvSpPr/>
          <p:nvPr userDrawn="1"/>
        </p:nvSpPr>
        <p:spPr>
          <a:xfrm>
            <a:off x="0" y="6419089"/>
            <a:ext cx="12192000" cy="438912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EDA4D98-6636-6D9C-3F18-E00D280344B3}"/>
              </a:ext>
            </a:extLst>
          </p:cNvPr>
          <p:cNvSpPr txBox="1"/>
          <p:nvPr userDrawn="1"/>
        </p:nvSpPr>
        <p:spPr>
          <a:xfrm>
            <a:off x="0" y="6396335"/>
            <a:ext cx="6539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chemeClr val="bg1"/>
                </a:solidFill>
              </a:rPr>
              <a:t>www.csanzasm.com</a:t>
            </a:r>
          </a:p>
        </p:txBody>
      </p:sp>
    </p:spTree>
    <p:extLst>
      <p:ext uri="{BB962C8B-B14F-4D97-AF65-F5344CB8AC3E}">
        <p14:creationId xmlns:p14="http://schemas.microsoft.com/office/powerpoint/2010/main" val="2377747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77075-8DD8-12CE-A66A-F8977AD39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2564" y="1363806"/>
            <a:ext cx="11252200" cy="4580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NZ" dirty="0"/>
          </a:p>
        </p:txBody>
      </p:sp>
      <p:pic>
        <p:nvPicPr>
          <p:cNvPr id="7" name="Picture 6" descr="A heart with spirals and dots&#10;&#10;AI-generated content may be incorrect.">
            <a:extLst>
              <a:ext uri="{FF2B5EF4-FFF2-40B4-BE49-F238E27FC236}">
                <a16:creationId xmlns:a16="http://schemas.microsoft.com/office/drawing/2014/main" id="{28A55379-6FE8-B9B0-0E5D-638A27C76CF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9211" y="447160"/>
            <a:ext cx="5032789" cy="549751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5394A74-273F-7790-F958-EEFF0E740A37}"/>
              </a:ext>
            </a:extLst>
          </p:cNvPr>
          <p:cNvSpPr/>
          <p:nvPr userDrawn="1"/>
        </p:nvSpPr>
        <p:spPr>
          <a:xfrm>
            <a:off x="0" y="6419089"/>
            <a:ext cx="12192000" cy="438912"/>
          </a:xfrm>
          <a:prstGeom prst="rect">
            <a:avLst/>
          </a:prstGeom>
          <a:gradFill flip="none" rotWithShape="1">
            <a:gsLst>
              <a:gs pos="0">
                <a:srgbClr val="8A012B">
                  <a:shade val="30000"/>
                  <a:satMod val="115000"/>
                </a:srgbClr>
              </a:gs>
              <a:gs pos="50000">
                <a:srgbClr val="8A012B">
                  <a:shade val="67500"/>
                  <a:satMod val="115000"/>
                </a:srgbClr>
              </a:gs>
              <a:gs pos="100000">
                <a:srgbClr val="8A012B">
                  <a:shade val="100000"/>
                  <a:satMod val="115000"/>
                </a:srgb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190F00-B025-623E-90CD-568463B3183B}"/>
              </a:ext>
            </a:extLst>
          </p:cNvPr>
          <p:cNvSpPr txBox="1"/>
          <p:nvPr userDrawn="1"/>
        </p:nvSpPr>
        <p:spPr>
          <a:xfrm>
            <a:off x="0" y="6396335"/>
            <a:ext cx="65393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chemeClr val="bg1"/>
                </a:solidFill>
              </a:rPr>
              <a:t>www.csanzasm.com</a:t>
            </a:r>
          </a:p>
        </p:txBody>
      </p:sp>
      <p:sp>
        <p:nvSpPr>
          <p:cNvPr id="13" name="Title Placeholder 12">
            <a:extLst>
              <a:ext uri="{FF2B5EF4-FFF2-40B4-BE49-F238E27FC236}">
                <a16:creationId xmlns:a16="http://schemas.microsoft.com/office/drawing/2014/main" id="{17CA6313-6A1F-0C0B-F56D-E52029B2FE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564" y="314280"/>
            <a:ext cx="11252200" cy="662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39394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>
          <a:solidFill>
            <a:srgbClr val="8A012B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782F23B-4409-3929-27BF-27CB1D4BC1F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22564" y="1363806"/>
            <a:ext cx="11252200" cy="4580869"/>
          </a:xfrm>
        </p:spPr>
        <p:txBody>
          <a:bodyPr/>
          <a:lstStyle/>
          <a:p>
            <a:endParaRPr lang="en-NZ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DB66263-54DA-817C-E47B-1FA11C46960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22564" y="314280"/>
            <a:ext cx="11252200" cy="662782"/>
          </a:xfrm>
        </p:spPr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019598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DB0B76CE105D459F58063C0D0B3831" ma:contentTypeVersion="19" ma:contentTypeDescription="Create a new document." ma:contentTypeScope="" ma:versionID="81b82bb6f7620ebbb39a1d5beea1b5ba">
  <xsd:schema xmlns:xsd="http://www.w3.org/2001/XMLSchema" xmlns:xs="http://www.w3.org/2001/XMLSchema" xmlns:p="http://schemas.microsoft.com/office/2006/metadata/properties" xmlns:ns2="6911e96c-4cc4-42d5-8e43-f93924cf6a05" xmlns:ns3="9c8a2b7b-0bee-4c48-b0a6-23db8982d3bc" xmlns:ns4="cab52c9b-ab33-4221-8af9-54f8f2b86a80" targetNamespace="http://schemas.microsoft.com/office/2006/metadata/properties" ma:root="true" ma:fieldsID="f773b1fbeea36af71dfed63160eca7a6" ns2:_="" ns3:_="" ns4:_="">
    <xsd:import namespace="6911e96c-4cc4-42d5-8e43-f93924cf6a05"/>
    <xsd:import namespace="9c8a2b7b-0bee-4c48-b0a6-23db8982d3bc"/>
    <xsd:import namespace="cab52c9b-ab33-4221-8af9-54f8f2b86a8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11e96c-4cc4-42d5-8e43-f93924cf6a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f635817-86d4-483c-865d-47556d3f42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8a2b7b-0bee-4c48-b0a6-23db8982d3b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b52c9b-ab33-4221-8af9-54f8f2b86a80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1b321a2a-d050-4ca1-b64d-75ec18c39cb6}" ma:internalName="TaxCatchAll" ma:showField="CatchAllData" ma:web="cab52c9b-ab33-4221-8af9-54f8f2b86a8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ab52c9b-ab33-4221-8af9-54f8f2b86a80" xsi:nil="true"/>
    <lcf76f155ced4ddcb4097134ff3c332f xmlns="6911e96c-4cc4-42d5-8e43-f93924cf6a05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014061-744C-49F8-B199-2D778D3CE9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11e96c-4cc4-42d5-8e43-f93924cf6a05"/>
    <ds:schemaRef ds:uri="9c8a2b7b-0bee-4c48-b0a6-23db8982d3bc"/>
    <ds:schemaRef ds:uri="cab52c9b-ab33-4221-8af9-54f8f2b86a8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CBD4514-65D8-4D05-B197-9B44ED28DFD1}">
  <ds:schemaRefs>
    <ds:schemaRef ds:uri="http://purl.org/dc/terms/"/>
    <ds:schemaRef ds:uri="9c8a2b7b-0bee-4c48-b0a6-23db8982d3bc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cab52c9b-ab33-4221-8af9-54f8f2b86a80"/>
    <ds:schemaRef ds:uri="http://purl.org/dc/elements/1.1/"/>
    <ds:schemaRef ds:uri="6911e96c-4cc4-42d5-8e43-f93924cf6a05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8AACA0-A6B6-4560-95DA-2E3DEC4C0D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Debrah King</dc:creator>
  <cp:lastModifiedBy>Jo Landon</cp:lastModifiedBy>
  <cp:revision>3</cp:revision>
  <dcterms:created xsi:type="dcterms:W3CDTF">2025-04-22T22:20:56Z</dcterms:created>
  <dcterms:modified xsi:type="dcterms:W3CDTF">2025-05-14T02:43:54Z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0x01010004DB0B76CE105D459F58063C0D0B3831</vt:lpwstr>
  </property>
  <property fmtid="{D5CDD505-2E9C-101B-9397-08002B2CF9AE}" pid="3" name="MediaServiceImageTags">
    <vt:lpwstr/>
  </property>
</Properties>
</file>