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1E2E"/>
    <a:srgbClr val="E24A32"/>
    <a:srgbClr val="EC8D39"/>
    <a:srgbClr val="F8ED7A"/>
    <a:srgbClr val="E66534"/>
    <a:srgbClr val="F2A33B"/>
    <a:srgbClr val="F4B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Landon" userId="e72b538e-4664-48e3-85a6-bd28a135350d" providerId="ADAL" clId="{94BFA0F1-B8F3-453A-8B8F-FC5549C5D442}"/>
    <pc:docChg chg="addSld delSld modMainMaster">
      <pc:chgData name="Jo Landon" userId="e72b538e-4664-48e3-85a6-bd28a135350d" providerId="ADAL" clId="{94BFA0F1-B8F3-453A-8B8F-FC5549C5D442}" dt="2025-05-26T01:27:06.366" v="3" actId="47"/>
      <pc:docMkLst>
        <pc:docMk/>
      </pc:docMkLst>
      <pc:sldChg chg="del">
        <pc:chgData name="Jo Landon" userId="e72b538e-4664-48e3-85a6-bd28a135350d" providerId="ADAL" clId="{94BFA0F1-B8F3-453A-8B8F-FC5549C5D442}" dt="2025-05-26T01:27:06.366" v="3" actId="47"/>
        <pc:sldMkLst>
          <pc:docMk/>
          <pc:sldMk cId="1034274214" sldId="257"/>
        </pc:sldMkLst>
      </pc:sldChg>
      <pc:sldChg chg="del">
        <pc:chgData name="Jo Landon" userId="e72b538e-4664-48e3-85a6-bd28a135350d" providerId="ADAL" clId="{94BFA0F1-B8F3-453A-8B8F-FC5549C5D442}" dt="2025-05-26T01:26:43.265" v="1" actId="47"/>
        <pc:sldMkLst>
          <pc:docMk/>
          <pc:sldMk cId="2824280298" sldId="258"/>
        </pc:sldMkLst>
      </pc:sldChg>
      <pc:sldChg chg="new">
        <pc:chgData name="Jo Landon" userId="e72b538e-4664-48e3-85a6-bd28a135350d" providerId="ADAL" clId="{94BFA0F1-B8F3-453A-8B8F-FC5549C5D442}" dt="2025-05-26T01:26:39.637" v="0" actId="680"/>
        <pc:sldMkLst>
          <pc:docMk/>
          <pc:sldMk cId="2199480232" sldId="259"/>
        </pc:sldMkLst>
      </pc:sldChg>
      <pc:sldMasterChg chg="modSldLayout">
        <pc:chgData name="Jo Landon" userId="e72b538e-4664-48e3-85a6-bd28a135350d" providerId="ADAL" clId="{94BFA0F1-B8F3-453A-8B8F-FC5549C5D442}" dt="2025-05-26T01:26:56.942" v="2"/>
        <pc:sldMasterMkLst>
          <pc:docMk/>
          <pc:sldMasterMk cId="65198999" sldId="2147483648"/>
        </pc:sldMasterMkLst>
        <pc:sldLayoutChg chg="addSp modSp">
          <pc:chgData name="Jo Landon" userId="e72b538e-4664-48e3-85a6-bd28a135350d" providerId="ADAL" clId="{94BFA0F1-B8F3-453A-8B8F-FC5549C5D442}" dt="2025-05-26T01:26:56.942" v="2"/>
          <pc:sldLayoutMkLst>
            <pc:docMk/>
            <pc:sldMasterMk cId="65198999" sldId="2147483648"/>
            <pc:sldLayoutMk cId="1747099472" sldId="2147483650"/>
          </pc:sldLayoutMkLst>
          <pc:picChg chg="add mod">
            <ac:chgData name="Jo Landon" userId="e72b538e-4664-48e3-85a6-bd28a135350d" providerId="ADAL" clId="{94BFA0F1-B8F3-453A-8B8F-FC5549C5D442}" dt="2025-05-26T01:26:56.942" v="2"/>
            <ac:picMkLst>
              <pc:docMk/>
              <pc:sldMasterMk cId="65198999" sldId="2147483648"/>
              <pc:sldLayoutMk cId="1747099472" sldId="2147483650"/>
              <ac:picMk id="2" creationId="{B7262716-3BF8-23E5-B5A1-C5F22E41FB99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52EB66E-E3AD-077E-F928-095C2D3365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A92106-8115-8D30-7D17-15F885EA29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4446B-46B0-411B-A820-1E58761B2708}" type="datetimeFigureOut">
              <a:rPr lang="en-NZ" smtClean="0"/>
              <a:t>26/05/2025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7B697-8D3B-4527-3766-AE6E5AEBA1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FDA6C-5022-BF4E-F3D8-82EE6E3841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D1BBD-6B01-4192-BE41-BF13A39FE84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4833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4F98D-552E-AB5C-B1EE-183B758C3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5CBEE-8C30-989D-E8F1-A056961D1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12EF6-A87E-FDDB-BF5F-EEFC7F6D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8CF4-593F-4CAE-A23E-01FBD50C8771}" type="datetimeFigureOut">
              <a:rPr lang="en-NZ" smtClean="0"/>
              <a:t>26/05/2025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B131F-CD64-51F3-74A9-341BA1F5D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22C4F-6A9F-4123-DBB6-D924C8B60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982A-5D4E-49D3-9C66-00D28240556E}" type="slidenum">
              <a:rPr lang="en-NZ" smtClean="0"/>
              <a:t>‹#›</a:t>
            </a:fld>
            <a:endParaRPr lang="en-NZ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61D1DC-AB55-1DF1-7FE8-6B1E410780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8ED7A"/>
              </a:gs>
              <a:gs pos="48000">
                <a:srgbClr val="EC8D39"/>
              </a:gs>
              <a:gs pos="83000">
                <a:srgbClr val="E24A32"/>
              </a:gs>
              <a:gs pos="100000">
                <a:srgbClr val="DE1E2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 descr="A black and white logo&#10;&#10;AI-generated content may be incorrect.">
            <a:extLst>
              <a:ext uri="{FF2B5EF4-FFF2-40B4-BE49-F238E27FC236}">
                <a16:creationId xmlns:a16="http://schemas.microsoft.com/office/drawing/2014/main" id="{64DB7A47-760F-34F6-7E0E-6A3DA6E83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005" y="-108151"/>
            <a:ext cx="5811483" cy="682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50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78AF9-3C38-2F43-1A55-2A17F914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7E4133-7890-C4D7-1081-A6BB1DB5E6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474838"/>
          </a:xfrm>
          <a:prstGeom prst="rect">
            <a:avLst/>
          </a:prstGeom>
          <a:gradFill flip="none" rotWithShape="1">
            <a:gsLst>
              <a:gs pos="0">
                <a:srgbClr val="F8ED7A"/>
              </a:gs>
              <a:gs pos="48000">
                <a:srgbClr val="EC8D39"/>
              </a:gs>
              <a:gs pos="83000">
                <a:srgbClr val="E24A32"/>
              </a:gs>
              <a:gs pos="100000">
                <a:srgbClr val="DE1E2E"/>
              </a:gs>
            </a:gsLst>
            <a:lin ang="10800000" scaled="1"/>
            <a:tileRect/>
          </a:gradFill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BB5179D-994F-2656-5EE2-2FDCB11C7D1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99756" y="452673"/>
            <a:ext cx="11792488" cy="700245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262716-3BF8-23E5-B5A1-C5F22E41FB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49578" y="-521"/>
            <a:ext cx="1542422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9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87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62C639-1077-03C9-E2C5-3E1F516F8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352591-9E61-1CFC-DC90-ADBC4A613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2C946-5A2C-21DF-8492-9D60271D1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C88CF4-593F-4CAE-A23E-01FBD50C8771}" type="datetimeFigureOut">
              <a:rPr lang="en-NZ" smtClean="0"/>
              <a:t>26/05/2025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B86A7-AA1B-D3F9-734D-D954ADAC9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6AE60-D375-F60A-CD52-03434EBBD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14982A-5D4E-49D3-9C66-00D28240556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19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20ED17-0980-1F06-68E4-73E1A5374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90732-0398-6692-F1A9-A17CE8FE185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9480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 xsi:nil="true"/>
    <lcf76f155ced4ddcb4097134ff3c332f xmlns="6911e96c-4cc4-42d5-8e43-f93924cf6a0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9" ma:contentTypeDescription="Create a new document." ma:contentTypeScope="" ma:versionID="81b82bb6f7620ebbb39a1d5beea1b5ba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f773b1fbeea36af71dfed63160eca7a6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ED16BD-51BA-4F47-8A20-9B35C5F12FFB}">
  <ds:schemaRefs>
    <ds:schemaRef ds:uri="6911e96c-4cc4-42d5-8e43-f93924cf6a05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9c8a2b7b-0bee-4c48-b0a6-23db8982d3bc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cab52c9b-ab33-4221-8af9-54f8f2b86a80"/>
  </ds:schemaRefs>
</ds:datastoreItem>
</file>

<file path=customXml/itemProps2.xml><?xml version="1.0" encoding="utf-8"?>
<ds:datastoreItem xmlns:ds="http://schemas.openxmlformats.org/officeDocument/2006/customXml" ds:itemID="{BA068C99-D1E9-4EC3-9948-AB85EE1C9C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11e96c-4cc4-42d5-8e43-f93924cf6a05"/>
    <ds:schemaRef ds:uri="9c8a2b7b-0bee-4c48-b0a6-23db8982d3bc"/>
    <ds:schemaRef ds:uri="cab52c9b-ab33-4221-8af9-54f8f2b86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02256-B0F9-4529-B46E-D700433CB9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Debrah King</dc:creator>
  <cp:lastModifiedBy>Jo Landon</cp:lastModifiedBy>
  <cp:revision>5</cp:revision>
  <dcterms:created xsi:type="dcterms:W3CDTF">2025-04-22T22:59:06Z</dcterms:created>
  <dcterms:modified xsi:type="dcterms:W3CDTF">2025-05-26T01:27:09Z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  <property fmtid="{D5CDD505-2E9C-101B-9397-08002B2CF9AE}" pid="3" name="MediaServiceImageTags">
    <vt:lpwstr/>
  </property>
</Properties>
</file>