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01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Landon" userId="e72b538e-4664-48e3-85a6-bd28a135350d" providerId="ADAL" clId="{6FE75CA0-8F9D-4AF1-8136-32950834EA77}"/>
    <pc:docChg chg="undo custSel addSld delSld modSld addMainMaster delMainMaster modMainMaster">
      <pc:chgData name="Jo Landon" userId="e72b538e-4664-48e3-85a6-bd28a135350d" providerId="ADAL" clId="{6FE75CA0-8F9D-4AF1-8136-32950834EA77}" dt="2025-05-14T02:48:06.774" v="75" actId="47"/>
      <pc:docMkLst>
        <pc:docMk/>
      </pc:docMkLst>
      <pc:sldChg chg="delSp modSp del mod">
        <pc:chgData name="Jo Landon" userId="e72b538e-4664-48e3-85a6-bd28a135350d" providerId="ADAL" clId="{6FE75CA0-8F9D-4AF1-8136-32950834EA77}" dt="2025-05-14T02:39:30.045" v="53" actId="47"/>
        <pc:sldMkLst>
          <pc:docMk/>
          <pc:sldMk cId="861860995" sldId="258"/>
        </pc:sldMkLst>
        <pc:spChg chg="mod">
          <ac:chgData name="Jo Landon" userId="e72b538e-4664-48e3-85a6-bd28a135350d" providerId="ADAL" clId="{6FE75CA0-8F9D-4AF1-8136-32950834EA77}" dt="2025-05-14T00:58:43.140" v="0" actId="1076"/>
          <ac:spMkLst>
            <pc:docMk/>
            <pc:sldMk cId="861860995" sldId="258"/>
            <ac:spMk id="5" creationId="{03B60783-B7FC-3DAE-127F-B00DB73C4F99}"/>
          </ac:spMkLst>
        </pc:spChg>
        <pc:spChg chg="mod">
          <ac:chgData name="Jo Landon" userId="e72b538e-4664-48e3-85a6-bd28a135350d" providerId="ADAL" clId="{6FE75CA0-8F9D-4AF1-8136-32950834EA77}" dt="2025-05-14T00:59:02.585" v="3" actId="14861"/>
          <ac:spMkLst>
            <pc:docMk/>
            <pc:sldMk cId="861860995" sldId="258"/>
            <ac:spMk id="6" creationId="{83ED9954-7D0A-F2A0-5EAC-94D390171F1B}"/>
          </ac:spMkLst>
        </pc:spChg>
        <pc:spChg chg="mod">
          <ac:chgData name="Jo Landon" userId="e72b538e-4664-48e3-85a6-bd28a135350d" providerId="ADAL" clId="{6FE75CA0-8F9D-4AF1-8136-32950834EA77}" dt="2025-05-14T01:01:23.303" v="14" actId="1076"/>
          <ac:spMkLst>
            <pc:docMk/>
            <pc:sldMk cId="861860995" sldId="258"/>
            <ac:spMk id="8" creationId="{BD7E402E-D786-84B8-5A15-6ADD81E17B0C}"/>
          </ac:spMkLst>
        </pc:spChg>
        <pc:spChg chg="mod">
          <ac:chgData name="Jo Landon" userId="e72b538e-4664-48e3-85a6-bd28a135350d" providerId="ADAL" clId="{6FE75CA0-8F9D-4AF1-8136-32950834EA77}" dt="2025-05-14T01:01:25.670" v="15" actId="1076"/>
          <ac:spMkLst>
            <pc:docMk/>
            <pc:sldMk cId="861860995" sldId="258"/>
            <ac:spMk id="9" creationId="{E6F8CF65-C746-F525-F338-A8C8A1AC78CA}"/>
          </ac:spMkLst>
        </pc:spChg>
        <pc:picChg chg="del mod">
          <ac:chgData name="Jo Landon" userId="e72b538e-4664-48e3-85a6-bd28a135350d" providerId="ADAL" clId="{6FE75CA0-8F9D-4AF1-8136-32950834EA77}" dt="2025-05-14T02:38:46.566" v="46" actId="478"/>
          <ac:picMkLst>
            <pc:docMk/>
            <pc:sldMk cId="861860995" sldId="258"/>
            <ac:picMk id="3" creationId="{A41E5181-00FF-472B-C6E7-C8250859B959}"/>
          </ac:picMkLst>
        </pc:picChg>
      </pc:sldChg>
      <pc:sldChg chg="modSp del mod">
        <pc:chgData name="Jo Landon" userId="e72b538e-4664-48e3-85a6-bd28a135350d" providerId="ADAL" clId="{6FE75CA0-8F9D-4AF1-8136-32950834EA77}" dt="2025-05-14T02:40:20.745" v="61" actId="47"/>
        <pc:sldMkLst>
          <pc:docMk/>
          <pc:sldMk cId="805186797" sldId="259"/>
        </pc:sldMkLst>
        <pc:spChg chg="mod">
          <ac:chgData name="Jo Landon" userId="e72b538e-4664-48e3-85a6-bd28a135350d" providerId="ADAL" clId="{6FE75CA0-8F9D-4AF1-8136-32950834EA77}" dt="2025-05-14T01:01:17.880" v="13" actId="1076"/>
          <ac:spMkLst>
            <pc:docMk/>
            <pc:sldMk cId="805186797" sldId="259"/>
            <ac:spMk id="2" creationId="{B154E7AB-725B-72C4-B4F4-F9ACEB1B942C}"/>
          </ac:spMkLst>
        </pc:spChg>
        <pc:spChg chg="mod">
          <ac:chgData name="Jo Landon" userId="e72b538e-4664-48e3-85a6-bd28a135350d" providerId="ADAL" clId="{6FE75CA0-8F9D-4AF1-8136-32950834EA77}" dt="2025-05-14T00:58:49.156" v="1" actId="1076"/>
          <ac:spMkLst>
            <pc:docMk/>
            <pc:sldMk cId="805186797" sldId="259"/>
            <ac:spMk id="5" creationId="{1CB49C51-7FAF-7CFB-42A0-0BE9A426799C}"/>
          </ac:spMkLst>
        </pc:spChg>
        <pc:spChg chg="mod">
          <ac:chgData name="Jo Landon" userId="e72b538e-4664-48e3-85a6-bd28a135350d" providerId="ADAL" clId="{6FE75CA0-8F9D-4AF1-8136-32950834EA77}" dt="2025-05-14T00:58:57.862" v="2" actId="14861"/>
          <ac:spMkLst>
            <pc:docMk/>
            <pc:sldMk cId="805186797" sldId="259"/>
            <ac:spMk id="6" creationId="{36F42E56-9A30-FA8E-8AD7-66A86EB9ECC9}"/>
          </ac:spMkLst>
        </pc:spChg>
        <pc:picChg chg="mod">
          <ac:chgData name="Jo Landon" userId="e72b538e-4664-48e3-85a6-bd28a135350d" providerId="ADAL" clId="{6FE75CA0-8F9D-4AF1-8136-32950834EA77}" dt="2025-05-14T01:00:28.955" v="9" actId="34135"/>
          <ac:picMkLst>
            <pc:docMk/>
            <pc:sldMk cId="805186797" sldId="259"/>
            <ac:picMk id="7" creationId="{FA23560E-1FE6-B2C0-D9C8-69765304951E}"/>
          </ac:picMkLst>
        </pc:picChg>
      </pc:sldChg>
      <pc:sldChg chg="del">
        <pc:chgData name="Jo Landon" userId="e72b538e-4664-48e3-85a6-bd28a135350d" providerId="ADAL" clId="{6FE75CA0-8F9D-4AF1-8136-32950834EA77}" dt="2025-05-14T02:42:59.942" v="73" actId="47"/>
        <pc:sldMkLst>
          <pc:docMk/>
          <pc:sldMk cId="240835293" sldId="260"/>
        </pc:sldMkLst>
      </pc:sldChg>
      <pc:sldChg chg="addSp delSp modSp new mod">
        <pc:chgData name="Jo Landon" userId="e72b538e-4664-48e3-85a6-bd28a135350d" providerId="ADAL" clId="{6FE75CA0-8F9D-4AF1-8136-32950834EA77}" dt="2025-05-14T02:39:26.508" v="52" actId="1076"/>
        <pc:sldMkLst>
          <pc:docMk/>
          <pc:sldMk cId="2810419171" sldId="261"/>
        </pc:sldMkLst>
        <pc:spChg chg="del mod">
          <ac:chgData name="Jo Landon" userId="e72b538e-4664-48e3-85a6-bd28a135350d" providerId="ADAL" clId="{6FE75CA0-8F9D-4AF1-8136-32950834EA77}" dt="2025-05-14T02:39:11.556" v="50" actId="478"/>
          <ac:spMkLst>
            <pc:docMk/>
            <pc:sldMk cId="2810419171" sldId="261"/>
            <ac:spMk id="2" creationId="{E88DFE42-91BE-512A-21D0-681B571379AD}"/>
          </ac:spMkLst>
        </pc:spChg>
        <pc:spChg chg="mod">
          <ac:chgData name="Jo Landon" userId="e72b538e-4664-48e3-85a6-bd28a135350d" providerId="ADAL" clId="{6FE75CA0-8F9D-4AF1-8136-32950834EA77}" dt="2025-05-14T02:37:37.922" v="36" actId="20577"/>
          <ac:spMkLst>
            <pc:docMk/>
            <pc:sldMk cId="2810419171" sldId="261"/>
            <ac:spMk id="3" creationId="{A90149BB-0C4A-38CC-FDFF-D715B0A87150}"/>
          </ac:spMkLst>
        </pc:spChg>
        <pc:spChg chg="add del mod">
          <ac:chgData name="Jo Landon" userId="e72b538e-4664-48e3-85a6-bd28a135350d" providerId="ADAL" clId="{6FE75CA0-8F9D-4AF1-8136-32950834EA77}" dt="2025-05-14T02:38:23.620" v="44" actId="478"/>
          <ac:spMkLst>
            <pc:docMk/>
            <pc:sldMk cId="2810419171" sldId="261"/>
            <ac:spMk id="6" creationId="{00D1BD82-8E78-5CEF-51F0-7C8F468158E6}"/>
          </ac:spMkLst>
        </pc:spChg>
        <pc:spChg chg="add mod">
          <ac:chgData name="Jo Landon" userId="e72b538e-4664-48e3-85a6-bd28a135350d" providerId="ADAL" clId="{6FE75CA0-8F9D-4AF1-8136-32950834EA77}" dt="2025-05-14T02:39:23.253" v="51" actId="1076"/>
          <ac:spMkLst>
            <pc:docMk/>
            <pc:sldMk cId="2810419171" sldId="261"/>
            <ac:spMk id="21" creationId="{8211B5DF-CBDE-34C3-3D73-4426B119FA2F}"/>
          </ac:spMkLst>
        </pc:spChg>
        <pc:spChg chg="add mod">
          <ac:chgData name="Jo Landon" userId="e72b538e-4664-48e3-85a6-bd28a135350d" providerId="ADAL" clId="{6FE75CA0-8F9D-4AF1-8136-32950834EA77}" dt="2025-05-14T02:39:26.508" v="52" actId="1076"/>
          <ac:spMkLst>
            <pc:docMk/>
            <pc:sldMk cId="2810419171" sldId="261"/>
            <ac:spMk id="22" creationId="{D76CBE92-68BF-867A-E4F8-B0E7EA7EE42A}"/>
          </ac:spMkLst>
        </pc:spChg>
      </pc:sldChg>
      <pc:sldChg chg="addSp delSp modSp new mod">
        <pc:chgData name="Jo Landon" userId="e72b538e-4664-48e3-85a6-bd28a135350d" providerId="ADAL" clId="{6FE75CA0-8F9D-4AF1-8136-32950834EA77}" dt="2025-05-14T02:40:18.874" v="60" actId="1076"/>
        <pc:sldMkLst>
          <pc:docMk/>
          <pc:sldMk cId="1949913043" sldId="262"/>
        </pc:sldMkLst>
        <pc:spChg chg="add del mod">
          <ac:chgData name="Jo Landon" userId="e72b538e-4664-48e3-85a6-bd28a135350d" providerId="ADAL" clId="{6FE75CA0-8F9D-4AF1-8136-32950834EA77}" dt="2025-05-14T02:40:15.588" v="58" actId="478"/>
          <ac:spMkLst>
            <pc:docMk/>
            <pc:sldMk cId="1949913043" sldId="262"/>
            <ac:spMk id="2" creationId="{D3C0DE65-8F67-C6EB-81AD-D79B146CDBB4}"/>
          </ac:spMkLst>
        </pc:spChg>
        <pc:spChg chg="add mod">
          <ac:chgData name="Jo Landon" userId="e72b538e-4664-48e3-85a6-bd28a135350d" providerId="ADAL" clId="{6FE75CA0-8F9D-4AF1-8136-32950834EA77}" dt="2025-05-14T02:40:18.874" v="60" actId="1076"/>
          <ac:spMkLst>
            <pc:docMk/>
            <pc:sldMk cId="1949913043" sldId="262"/>
            <ac:spMk id="3" creationId="{4F050E89-DE17-3045-BCC9-B109A8B3B3DC}"/>
          </ac:spMkLst>
        </pc:spChg>
        <pc:spChg chg="add mod">
          <ac:chgData name="Jo Landon" userId="e72b538e-4664-48e3-85a6-bd28a135350d" providerId="ADAL" clId="{6FE75CA0-8F9D-4AF1-8136-32950834EA77}" dt="2025-05-14T02:40:15.870" v="59"/>
          <ac:spMkLst>
            <pc:docMk/>
            <pc:sldMk cId="1949913043" sldId="262"/>
            <ac:spMk id="4" creationId="{59DEC964-141F-CC15-37CE-97AFC9E090A2}"/>
          </ac:spMkLst>
        </pc:spChg>
      </pc:sldChg>
      <pc:sldChg chg="new del">
        <pc:chgData name="Jo Landon" userId="e72b538e-4664-48e3-85a6-bd28a135350d" providerId="ADAL" clId="{6FE75CA0-8F9D-4AF1-8136-32950834EA77}" dt="2025-05-14T02:48:06.774" v="75" actId="47"/>
        <pc:sldMkLst>
          <pc:docMk/>
          <pc:sldMk cId="1046057571" sldId="263"/>
        </pc:sldMkLst>
      </pc:sldChg>
      <pc:sldChg chg="new del">
        <pc:chgData name="Jo Landon" userId="e72b538e-4664-48e3-85a6-bd28a135350d" providerId="ADAL" clId="{6FE75CA0-8F9D-4AF1-8136-32950834EA77}" dt="2025-05-14T02:41:21.677" v="67" actId="47"/>
        <pc:sldMkLst>
          <pc:docMk/>
          <pc:sldMk cId="1519144278" sldId="263"/>
        </pc:sldMkLst>
      </pc:sldChg>
      <pc:sldMasterChg chg="addSp delSp modSp mod modSldLayout">
        <pc:chgData name="Jo Landon" userId="e72b538e-4664-48e3-85a6-bd28a135350d" providerId="ADAL" clId="{6FE75CA0-8F9D-4AF1-8136-32950834EA77}" dt="2025-05-14T02:39:06.981" v="49" actId="478"/>
        <pc:sldMasterMkLst>
          <pc:docMk/>
          <pc:sldMasterMk cId="2039394865" sldId="2147483648"/>
        </pc:sldMasterMkLst>
        <pc:spChg chg="del">
          <ac:chgData name="Jo Landon" userId="e72b538e-4664-48e3-85a6-bd28a135350d" providerId="ADAL" clId="{6FE75CA0-8F9D-4AF1-8136-32950834EA77}" dt="2025-05-14T02:35:49.115" v="18" actId="478"/>
          <ac:spMkLst>
            <pc:docMk/>
            <pc:sldMasterMk cId="2039394865" sldId="2147483648"/>
            <ac:spMk id="2" creationId="{F7376367-095A-D2C0-3404-E88FEE4C9F0F}"/>
          </ac:spMkLst>
        </pc:spChg>
        <pc:spChg chg="del">
          <ac:chgData name="Jo Landon" userId="e72b538e-4664-48e3-85a6-bd28a135350d" providerId="ADAL" clId="{6FE75CA0-8F9D-4AF1-8136-32950834EA77}" dt="2025-05-14T02:35:49.115" v="18" actId="478"/>
          <ac:spMkLst>
            <pc:docMk/>
            <pc:sldMasterMk cId="2039394865" sldId="2147483648"/>
            <ac:spMk id="3" creationId="{2D477075-8DD8-12CE-A66A-F8977AD391F9}"/>
          </ac:spMkLst>
        </pc:spChg>
        <pc:spChg chg="del">
          <ac:chgData name="Jo Landon" userId="e72b538e-4664-48e3-85a6-bd28a135350d" providerId="ADAL" clId="{6FE75CA0-8F9D-4AF1-8136-32950834EA77}" dt="2025-05-14T02:35:49.115" v="18" actId="478"/>
          <ac:spMkLst>
            <pc:docMk/>
            <pc:sldMasterMk cId="2039394865" sldId="2147483648"/>
            <ac:spMk id="4" creationId="{03ED5DEB-9997-096C-D13A-29B748CA6A84}"/>
          </ac:spMkLst>
        </pc:spChg>
        <pc:spChg chg="del">
          <ac:chgData name="Jo Landon" userId="e72b538e-4664-48e3-85a6-bd28a135350d" providerId="ADAL" clId="{6FE75CA0-8F9D-4AF1-8136-32950834EA77}" dt="2025-05-14T02:35:49.115" v="18" actId="478"/>
          <ac:spMkLst>
            <pc:docMk/>
            <pc:sldMasterMk cId="2039394865" sldId="2147483648"/>
            <ac:spMk id="5" creationId="{AECE81B7-DFE8-D4A1-8A3F-2C9BDA9E064B}"/>
          </ac:spMkLst>
        </pc:spChg>
        <pc:spChg chg="del">
          <ac:chgData name="Jo Landon" userId="e72b538e-4664-48e3-85a6-bd28a135350d" providerId="ADAL" clId="{6FE75CA0-8F9D-4AF1-8136-32950834EA77}" dt="2025-05-14T02:35:49.115" v="18" actId="478"/>
          <ac:spMkLst>
            <pc:docMk/>
            <pc:sldMasterMk cId="2039394865" sldId="2147483648"/>
            <ac:spMk id="6" creationId="{5D122640-1F17-C316-FE24-69CB62DBC55F}"/>
          </ac:spMkLst>
        </pc:spChg>
        <pc:spChg chg="add mod">
          <ac:chgData name="Jo Landon" userId="e72b538e-4664-48e3-85a6-bd28a135350d" providerId="ADAL" clId="{6FE75CA0-8F9D-4AF1-8136-32950834EA77}" dt="2025-05-14T02:36:11.994" v="19"/>
          <ac:spMkLst>
            <pc:docMk/>
            <pc:sldMasterMk cId="2039394865" sldId="2147483648"/>
            <ac:spMk id="7" creationId="{CCC4C90F-8B05-784B-94FD-3CE18ABEF36A}"/>
          </ac:spMkLst>
        </pc:spChg>
        <pc:spChg chg="add mod">
          <ac:chgData name="Jo Landon" userId="e72b538e-4664-48e3-85a6-bd28a135350d" providerId="ADAL" clId="{6FE75CA0-8F9D-4AF1-8136-32950834EA77}" dt="2025-05-14T02:36:11.994" v="19"/>
          <ac:spMkLst>
            <pc:docMk/>
            <pc:sldMasterMk cId="2039394865" sldId="2147483648"/>
            <ac:spMk id="9" creationId="{80569E19-A231-850B-08D1-9610D01215B5}"/>
          </ac:spMkLst>
        </pc:spChg>
        <pc:spChg chg="add mod">
          <ac:chgData name="Jo Landon" userId="e72b538e-4664-48e3-85a6-bd28a135350d" providerId="ADAL" clId="{6FE75CA0-8F9D-4AF1-8136-32950834EA77}" dt="2025-05-14T02:36:11.994" v="19"/>
          <ac:spMkLst>
            <pc:docMk/>
            <pc:sldMasterMk cId="2039394865" sldId="2147483648"/>
            <ac:spMk id="10" creationId="{BEB29503-C2A6-A074-73A5-831EC7BA0CAC}"/>
          </ac:spMkLst>
        </pc:spChg>
        <pc:spChg chg="add mod">
          <ac:chgData name="Jo Landon" userId="e72b538e-4664-48e3-85a6-bd28a135350d" providerId="ADAL" clId="{6FE75CA0-8F9D-4AF1-8136-32950834EA77}" dt="2025-05-14T02:36:31.544" v="22" actId="403"/>
          <ac:spMkLst>
            <pc:docMk/>
            <pc:sldMasterMk cId="2039394865" sldId="2147483648"/>
            <ac:spMk id="11" creationId="{510B984D-75F5-6310-0AB5-772E72E85E64}"/>
          </ac:spMkLst>
        </pc:spChg>
        <pc:picChg chg="add mod">
          <ac:chgData name="Jo Landon" userId="e72b538e-4664-48e3-85a6-bd28a135350d" providerId="ADAL" clId="{6FE75CA0-8F9D-4AF1-8136-32950834EA77}" dt="2025-05-14T02:36:11.994" v="19"/>
          <ac:picMkLst>
            <pc:docMk/>
            <pc:sldMasterMk cId="2039394865" sldId="2147483648"/>
            <ac:picMk id="8" creationId="{874B23FF-8234-FE49-5DAF-CC95293AC807}"/>
          </ac:picMkLst>
        </pc:picChg>
        <pc:sldLayoutChg chg="addSp delSp modSp mod">
          <pc:chgData name="Jo Landon" userId="e72b538e-4664-48e3-85a6-bd28a135350d" providerId="ADAL" clId="{6FE75CA0-8F9D-4AF1-8136-32950834EA77}" dt="2025-05-14T02:35:41.766" v="17"/>
          <pc:sldLayoutMkLst>
            <pc:docMk/>
            <pc:sldMasterMk cId="2039394865" sldId="2147483648"/>
            <pc:sldLayoutMk cId="2906290627" sldId="2147483649"/>
          </pc:sldLayoutMkLst>
          <pc:spChg chg="del">
            <ac:chgData name="Jo Landon" userId="e72b538e-4664-48e3-85a6-bd28a135350d" providerId="ADAL" clId="{6FE75CA0-8F9D-4AF1-8136-32950834EA77}" dt="2025-05-14T02:35:40.941" v="16" actId="478"/>
            <ac:spMkLst>
              <pc:docMk/>
              <pc:sldMasterMk cId="2039394865" sldId="2147483648"/>
              <pc:sldLayoutMk cId="2906290627" sldId="2147483649"/>
              <ac:spMk id="2" creationId="{FD831936-1D1D-E949-61E2-9C7F9E68024B}"/>
            </ac:spMkLst>
          </pc:spChg>
          <pc:spChg chg="del">
            <ac:chgData name="Jo Landon" userId="e72b538e-4664-48e3-85a6-bd28a135350d" providerId="ADAL" clId="{6FE75CA0-8F9D-4AF1-8136-32950834EA77}" dt="2025-05-14T02:35:40.941" v="16" actId="478"/>
            <ac:spMkLst>
              <pc:docMk/>
              <pc:sldMasterMk cId="2039394865" sldId="2147483648"/>
              <pc:sldLayoutMk cId="2906290627" sldId="2147483649"/>
              <ac:spMk id="3" creationId="{004AEE90-DC6C-D43C-C6AD-BF10BF791E59}"/>
            </ac:spMkLst>
          </pc:spChg>
          <pc:spChg chg="del">
            <ac:chgData name="Jo Landon" userId="e72b538e-4664-48e3-85a6-bd28a135350d" providerId="ADAL" clId="{6FE75CA0-8F9D-4AF1-8136-32950834EA77}" dt="2025-05-14T02:35:40.941" v="16" actId="478"/>
            <ac:spMkLst>
              <pc:docMk/>
              <pc:sldMasterMk cId="2039394865" sldId="2147483648"/>
              <pc:sldLayoutMk cId="2906290627" sldId="2147483649"/>
              <ac:spMk id="4" creationId="{9FFBD1DE-F3C0-E315-0972-44BD447F6EF8}"/>
            </ac:spMkLst>
          </pc:spChg>
          <pc:spChg chg="del">
            <ac:chgData name="Jo Landon" userId="e72b538e-4664-48e3-85a6-bd28a135350d" providerId="ADAL" clId="{6FE75CA0-8F9D-4AF1-8136-32950834EA77}" dt="2025-05-14T02:35:40.941" v="16" actId="478"/>
            <ac:spMkLst>
              <pc:docMk/>
              <pc:sldMasterMk cId="2039394865" sldId="2147483648"/>
              <pc:sldLayoutMk cId="2906290627" sldId="2147483649"/>
              <ac:spMk id="5" creationId="{4FFF0AFC-0F94-0FF4-C9C4-E0EA63337398}"/>
            </ac:spMkLst>
          </pc:spChg>
          <pc:spChg chg="del">
            <ac:chgData name="Jo Landon" userId="e72b538e-4664-48e3-85a6-bd28a135350d" providerId="ADAL" clId="{6FE75CA0-8F9D-4AF1-8136-32950834EA77}" dt="2025-05-14T02:35:40.941" v="16" actId="478"/>
            <ac:spMkLst>
              <pc:docMk/>
              <pc:sldMasterMk cId="2039394865" sldId="2147483648"/>
              <pc:sldLayoutMk cId="2906290627" sldId="2147483649"/>
              <ac:spMk id="6" creationId="{AE023AA3-1519-E9EE-DE9D-CA647AB059A2}"/>
            </ac:spMkLst>
          </pc:spChg>
          <pc:spChg chg="add mod">
            <ac:chgData name="Jo Landon" userId="e72b538e-4664-48e3-85a6-bd28a135350d" providerId="ADAL" clId="{6FE75CA0-8F9D-4AF1-8136-32950834EA77}" dt="2025-05-14T02:35:41.766" v="17"/>
            <ac:spMkLst>
              <pc:docMk/>
              <pc:sldMasterMk cId="2039394865" sldId="2147483648"/>
              <pc:sldLayoutMk cId="2906290627" sldId="2147483649"/>
              <ac:spMk id="7" creationId="{E07EB03A-80D7-5445-9E50-33157A94D501}"/>
            </ac:spMkLst>
          </pc:spChg>
          <pc:spChg chg="add mod">
            <ac:chgData name="Jo Landon" userId="e72b538e-4664-48e3-85a6-bd28a135350d" providerId="ADAL" clId="{6FE75CA0-8F9D-4AF1-8136-32950834EA77}" dt="2025-05-14T02:35:41.766" v="17"/>
            <ac:spMkLst>
              <pc:docMk/>
              <pc:sldMasterMk cId="2039394865" sldId="2147483648"/>
              <pc:sldLayoutMk cId="2906290627" sldId="2147483649"/>
              <ac:spMk id="8" creationId="{04F6430D-7447-3EA3-5C06-E7B2F68EF9FA}"/>
            </ac:spMkLst>
          </pc:spChg>
        </pc:sldLayoutChg>
        <pc:sldLayoutChg chg="addSp delSp modSp mod">
          <pc:chgData name="Jo Landon" userId="e72b538e-4664-48e3-85a6-bd28a135350d" providerId="ADAL" clId="{6FE75CA0-8F9D-4AF1-8136-32950834EA77}" dt="2025-05-14T02:39:06.981" v="49" actId="478"/>
          <pc:sldLayoutMkLst>
            <pc:docMk/>
            <pc:sldMasterMk cId="2039394865" sldId="2147483648"/>
            <pc:sldLayoutMk cId="2377747119" sldId="2147483655"/>
          </pc:sldLayoutMkLst>
          <pc:spChg chg="del">
            <ac:chgData name="Jo Landon" userId="e72b538e-4664-48e3-85a6-bd28a135350d" providerId="ADAL" clId="{6FE75CA0-8F9D-4AF1-8136-32950834EA77}" dt="2025-05-14T02:36:51.276" v="23" actId="478"/>
            <ac:spMkLst>
              <pc:docMk/>
              <pc:sldMasterMk cId="2039394865" sldId="2147483648"/>
              <pc:sldLayoutMk cId="2377747119" sldId="2147483655"/>
              <ac:spMk id="2" creationId="{78D0B387-82A8-EE21-0778-BEB16DEA42BE}"/>
            </ac:spMkLst>
          </pc:spChg>
          <pc:spChg chg="del">
            <ac:chgData name="Jo Landon" userId="e72b538e-4664-48e3-85a6-bd28a135350d" providerId="ADAL" clId="{6FE75CA0-8F9D-4AF1-8136-32950834EA77}" dt="2025-05-14T02:36:52.160" v="24" actId="478"/>
            <ac:spMkLst>
              <pc:docMk/>
              <pc:sldMasterMk cId="2039394865" sldId="2147483648"/>
              <pc:sldLayoutMk cId="2377747119" sldId="2147483655"/>
              <ac:spMk id="3" creationId="{695158F9-0154-853D-4091-BE5F430ADA96}"/>
            </ac:spMkLst>
          </pc:spChg>
          <pc:spChg chg="del">
            <ac:chgData name="Jo Landon" userId="e72b538e-4664-48e3-85a6-bd28a135350d" providerId="ADAL" clId="{6FE75CA0-8F9D-4AF1-8136-32950834EA77}" dt="2025-05-14T02:36:53.076" v="25" actId="478"/>
            <ac:spMkLst>
              <pc:docMk/>
              <pc:sldMasterMk cId="2039394865" sldId="2147483648"/>
              <pc:sldLayoutMk cId="2377747119" sldId="2147483655"/>
              <ac:spMk id="4" creationId="{E7BBE3FC-5F27-7FA6-05A6-9CDB9E3B6CC1}"/>
            </ac:spMkLst>
          </pc:spChg>
          <pc:spChg chg="add del mod">
            <ac:chgData name="Jo Landon" userId="e72b538e-4664-48e3-85a6-bd28a135350d" providerId="ADAL" clId="{6FE75CA0-8F9D-4AF1-8136-32950834EA77}" dt="2025-05-14T02:39:05.097" v="48" actId="478"/>
            <ac:spMkLst>
              <pc:docMk/>
              <pc:sldMasterMk cId="2039394865" sldId="2147483648"/>
              <pc:sldLayoutMk cId="2377747119" sldId="2147483655"/>
              <ac:spMk id="5" creationId="{DA011B2F-D0C5-E48C-0342-9CA0F1C6D7C3}"/>
            </ac:spMkLst>
          </pc:spChg>
          <pc:spChg chg="add del mod">
            <ac:chgData name="Jo Landon" userId="e72b538e-4664-48e3-85a6-bd28a135350d" providerId="ADAL" clId="{6FE75CA0-8F9D-4AF1-8136-32950834EA77}" dt="2025-05-14T02:37:09.684" v="31" actId="478"/>
            <ac:spMkLst>
              <pc:docMk/>
              <pc:sldMasterMk cId="2039394865" sldId="2147483648"/>
              <pc:sldLayoutMk cId="2377747119" sldId="2147483655"/>
              <ac:spMk id="7" creationId="{D7DE5952-F00F-C87C-B61A-83F71747B476}"/>
            </ac:spMkLst>
          </pc:spChg>
          <pc:spChg chg="add del mod">
            <ac:chgData name="Jo Landon" userId="e72b538e-4664-48e3-85a6-bd28a135350d" providerId="ADAL" clId="{6FE75CA0-8F9D-4AF1-8136-32950834EA77}" dt="2025-05-14T02:37:08.830" v="30" actId="478"/>
            <ac:spMkLst>
              <pc:docMk/>
              <pc:sldMasterMk cId="2039394865" sldId="2147483648"/>
              <pc:sldLayoutMk cId="2377747119" sldId="2147483655"/>
              <ac:spMk id="8" creationId="{7ED7DD6C-F829-E83C-55DD-DA2EF2F8916B}"/>
            </ac:spMkLst>
          </pc:spChg>
          <pc:spChg chg="add del mod">
            <ac:chgData name="Jo Landon" userId="e72b538e-4664-48e3-85a6-bd28a135350d" providerId="ADAL" clId="{6FE75CA0-8F9D-4AF1-8136-32950834EA77}" dt="2025-05-14T02:39:06.981" v="49" actId="478"/>
            <ac:spMkLst>
              <pc:docMk/>
              <pc:sldMasterMk cId="2039394865" sldId="2147483648"/>
              <pc:sldLayoutMk cId="2377747119" sldId="2147483655"/>
              <ac:spMk id="9" creationId="{A0764CBE-8122-995A-3FCF-0CCCBD70A819}"/>
            </ac:spMkLst>
          </pc:spChg>
          <pc:picChg chg="add del mod">
            <ac:chgData name="Jo Landon" userId="e72b538e-4664-48e3-85a6-bd28a135350d" providerId="ADAL" clId="{6FE75CA0-8F9D-4AF1-8136-32950834EA77}" dt="2025-05-14T02:37:05.343" v="29" actId="478"/>
            <ac:picMkLst>
              <pc:docMk/>
              <pc:sldMasterMk cId="2039394865" sldId="2147483648"/>
              <pc:sldLayoutMk cId="2377747119" sldId="2147483655"/>
              <ac:picMk id="6" creationId="{68B3AED5-997C-3FE8-9EB4-E3CBF1B4EF96}"/>
            </ac:picMkLst>
          </pc:picChg>
        </pc:sldLayoutChg>
      </pc:sldMasterChg>
      <pc:sldMasterChg chg="addSp delSp modSp new add del mod addSldLayout">
        <pc:chgData name="Jo Landon" userId="e72b538e-4664-48e3-85a6-bd28a135350d" providerId="ADAL" clId="{6FE75CA0-8F9D-4AF1-8136-32950834EA77}" dt="2025-05-14T02:42:51.158" v="72" actId="2696"/>
        <pc:sldMasterMkLst>
          <pc:docMk/>
          <pc:sldMasterMk cId="711679883" sldId="2147483656"/>
        </pc:sldMasterMkLst>
        <pc:spChg chg="del">
          <ac:chgData name="Jo Landon" userId="e72b538e-4664-48e3-85a6-bd28a135350d" providerId="ADAL" clId="{6FE75CA0-8F9D-4AF1-8136-32950834EA77}" dt="2025-05-14T02:40:46.196" v="63" actId="478"/>
          <ac:spMkLst>
            <pc:docMk/>
            <pc:sldMasterMk cId="711679883" sldId="2147483656"/>
            <ac:spMk id="2" creationId="{97A94871-6049-2783-935A-3A52E26E9ABE}"/>
          </ac:spMkLst>
        </pc:spChg>
        <pc:spChg chg="del">
          <ac:chgData name="Jo Landon" userId="e72b538e-4664-48e3-85a6-bd28a135350d" providerId="ADAL" clId="{6FE75CA0-8F9D-4AF1-8136-32950834EA77}" dt="2025-05-14T02:40:48.574" v="64" actId="478"/>
          <ac:spMkLst>
            <pc:docMk/>
            <pc:sldMasterMk cId="711679883" sldId="2147483656"/>
            <ac:spMk id="3" creationId="{547E2CF8-F1F6-EB70-A3F0-2798F9FCC3A8}"/>
          </ac:spMkLst>
        </pc:spChg>
        <pc:spChg chg="del">
          <ac:chgData name="Jo Landon" userId="e72b538e-4664-48e3-85a6-bd28a135350d" providerId="ADAL" clId="{6FE75CA0-8F9D-4AF1-8136-32950834EA77}" dt="2025-05-14T02:40:48.574" v="64" actId="478"/>
          <ac:spMkLst>
            <pc:docMk/>
            <pc:sldMasterMk cId="711679883" sldId="2147483656"/>
            <ac:spMk id="4" creationId="{B5034C80-B6E6-6CA8-3D94-83863805493E}"/>
          </ac:spMkLst>
        </pc:spChg>
        <pc:spChg chg="del">
          <ac:chgData name="Jo Landon" userId="e72b538e-4664-48e3-85a6-bd28a135350d" providerId="ADAL" clId="{6FE75CA0-8F9D-4AF1-8136-32950834EA77}" dt="2025-05-14T02:40:48.574" v="64" actId="478"/>
          <ac:spMkLst>
            <pc:docMk/>
            <pc:sldMasterMk cId="711679883" sldId="2147483656"/>
            <ac:spMk id="5" creationId="{64F131A0-DD67-D6E3-9B06-148BE856E0E4}"/>
          </ac:spMkLst>
        </pc:spChg>
        <pc:spChg chg="del">
          <ac:chgData name="Jo Landon" userId="e72b538e-4664-48e3-85a6-bd28a135350d" providerId="ADAL" clId="{6FE75CA0-8F9D-4AF1-8136-32950834EA77}" dt="2025-05-14T02:40:48.574" v="64" actId="478"/>
          <ac:spMkLst>
            <pc:docMk/>
            <pc:sldMasterMk cId="711679883" sldId="2147483656"/>
            <ac:spMk id="6" creationId="{B1B75386-0468-43C9-4F9C-9895A1DE5632}"/>
          </ac:spMkLst>
        </pc:spChg>
        <pc:picChg chg="add mod">
          <ac:chgData name="Jo Landon" userId="e72b538e-4664-48e3-85a6-bd28a135350d" providerId="ADAL" clId="{6FE75CA0-8F9D-4AF1-8136-32950834EA77}" dt="2025-05-14T02:40:48.906" v="65"/>
          <ac:picMkLst>
            <pc:docMk/>
            <pc:sldMasterMk cId="711679883" sldId="2147483656"/>
            <ac:picMk id="7" creationId="{4A6EB471-3E50-B40B-01D0-CDD7615CCA69}"/>
          </ac:picMkLst>
        </pc:picChg>
        <pc:picChg chg="add mod">
          <ac:chgData name="Jo Landon" userId="e72b538e-4664-48e3-85a6-bd28a135350d" providerId="ADAL" clId="{6FE75CA0-8F9D-4AF1-8136-32950834EA77}" dt="2025-05-14T02:40:48.906" v="65"/>
          <ac:picMkLst>
            <pc:docMk/>
            <pc:sldMasterMk cId="711679883" sldId="2147483656"/>
            <ac:picMk id="8" creationId="{ADB609A9-8F99-9398-202B-A45F2A962C27}"/>
          </ac:picMkLst>
        </pc:picChg>
        <pc:sldLayoutChg chg="new replId">
          <pc:chgData name="Jo Landon" userId="e72b538e-4664-48e3-85a6-bd28a135350d" providerId="ADAL" clId="{6FE75CA0-8F9D-4AF1-8136-32950834EA77}" dt="2025-05-14T02:40:42.940" v="62" actId="6938"/>
          <pc:sldLayoutMkLst>
            <pc:docMk/>
            <pc:sldMasterMk cId="711679883" sldId="2147483656"/>
            <pc:sldLayoutMk cId="3229299423" sldId="2147483657"/>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4100169157" sldId="2147483658"/>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4172492058" sldId="2147483659"/>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3397760094" sldId="2147483660"/>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1397080405" sldId="2147483661"/>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3299655848" sldId="2147483662"/>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1509783860" sldId="2147483663"/>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3774514888" sldId="2147483664"/>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60354510" sldId="2147483665"/>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768993156" sldId="2147483666"/>
          </pc:sldLayoutMkLst>
        </pc:sldLayoutChg>
        <pc:sldLayoutChg chg="new replId">
          <pc:chgData name="Jo Landon" userId="e72b538e-4664-48e3-85a6-bd28a135350d" providerId="ADAL" clId="{6FE75CA0-8F9D-4AF1-8136-32950834EA77}" dt="2025-05-14T02:40:42.940" v="62" actId="6938"/>
          <pc:sldLayoutMkLst>
            <pc:docMk/>
            <pc:sldMasterMk cId="711679883" sldId="2147483656"/>
            <pc:sldLayoutMk cId="3735883033" sldId="2147483667"/>
          </pc:sldLayoutMkLst>
        </pc:sldLayoutChg>
      </pc:sldMasterChg>
    </pc:docChg>
  </pc:docChgLst>
  <pc:docChgLst>
    <pc:chgData name="Debrah King" userId="cbe2573e-6a30-4c3d-a86e-a934fffc2739" providerId="ADAL" clId="{27D7B773-20C4-458D-AC72-FF8E0A62CB38}"/>
    <pc:docChg chg="custSel modSld">
      <pc:chgData name="Debrah King" userId="cbe2573e-6a30-4c3d-a86e-a934fffc2739" providerId="ADAL" clId="{27D7B773-20C4-458D-AC72-FF8E0A62CB38}" dt="2025-05-14T00:50:28.640" v="3"/>
      <pc:docMkLst>
        <pc:docMk/>
      </pc:docMkLst>
      <pc:sldChg chg="modSp mod">
        <pc:chgData name="Debrah King" userId="cbe2573e-6a30-4c3d-a86e-a934fffc2739" providerId="ADAL" clId="{27D7B773-20C4-458D-AC72-FF8E0A62CB38}" dt="2025-05-14T00:50:23.553" v="1" actId="1076"/>
        <pc:sldMkLst>
          <pc:docMk/>
          <pc:sldMk cId="861860995" sldId="258"/>
        </pc:sldMkLst>
        <pc:picChg chg="mod">
          <ac:chgData name="Debrah King" userId="cbe2573e-6a30-4c3d-a86e-a934fffc2739" providerId="ADAL" clId="{27D7B773-20C4-458D-AC72-FF8E0A62CB38}" dt="2025-05-14T00:50:23.553" v="1" actId="1076"/>
          <ac:picMkLst>
            <pc:docMk/>
            <pc:sldMk cId="861860995" sldId="258"/>
            <ac:picMk id="3" creationId="{A41E5181-00FF-472B-C6E7-C8250859B959}"/>
          </ac:picMkLst>
        </pc:picChg>
      </pc:sldChg>
      <pc:sldChg chg="addSp delSp modSp mod">
        <pc:chgData name="Debrah King" userId="cbe2573e-6a30-4c3d-a86e-a934fffc2739" providerId="ADAL" clId="{27D7B773-20C4-458D-AC72-FF8E0A62CB38}" dt="2025-05-14T00:50:28.640" v="3"/>
        <pc:sldMkLst>
          <pc:docMk/>
          <pc:sldMk cId="805186797" sldId="259"/>
        </pc:sldMkLst>
        <pc:picChg chg="del">
          <ac:chgData name="Debrah King" userId="cbe2573e-6a30-4c3d-a86e-a934fffc2739" providerId="ADAL" clId="{27D7B773-20C4-458D-AC72-FF8E0A62CB38}" dt="2025-05-14T00:50:27.914" v="2" actId="478"/>
          <ac:picMkLst>
            <pc:docMk/>
            <pc:sldMk cId="805186797" sldId="259"/>
            <ac:picMk id="3" creationId="{F325C44A-6486-0C0E-58C2-83FABEB744FB}"/>
          </ac:picMkLst>
        </pc:picChg>
        <pc:picChg chg="add mod">
          <ac:chgData name="Debrah King" userId="cbe2573e-6a30-4c3d-a86e-a934fffc2739" providerId="ADAL" clId="{27D7B773-20C4-458D-AC72-FF8E0A62CB38}" dt="2025-05-14T00:50:28.640" v="3"/>
          <ac:picMkLst>
            <pc:docMk/>
            <pc:sldMk cId="805186797" sldId="259"/>
            <ac:picMk id="7" creationId="{FA23560E-1FE6-B2C0-D9C8-69765304951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7471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CCC4C90F-8B05-784B-94FD-3CE18ABEF36A}"/>
              </a:ext>
            </a:extLst>
          </p:cNvPr>
          <p:cNvSpPr>
            <a:spLocks noGrp="1"/>
          </p:cNvSpPr>
          <p:nvPr>
            <p:ph type="body" idx="1"/>
          </p:nvPr>
        </p:nvSpPr>
        <p:spPr>
          <a:xfrm>
            <a:off x="422564" y="1363806"/>
            <a:ext cx="11252200" cy="458086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8" name="Picture 7" descr="A heart with spirals and dots&#10;&#10;AI-generated content may be incorrect.">
            <a:extLst>
              <a:ext uri="{FF2B5EF4-FFF2-40B4-BE49-F238E27FC236}">
                <a16:creationId xmlns:a16="http://schemas.microsoft.com/office/drawing/2014/main" id="{874B23FF-8234-FE49-5DAF-CC95293AC807}"/>
              </a:ext>
            </a:extLst>
          </p:cNvPr>
          <p:cNvPicPr>
            <a:picLocks noChangeAspect="1"/>
          </p:cNvPicPr>
          <p:nvPr userDrawn="1"/>
        </p:nvPicPr>
        <p:blipFill>
          <a:blip r:embed="rId3">
            <a:alphaModFix amt="10000"/>
            <a:extLst>
              <a:ext uri="{28A0092B-C50C-407E-A947-70E740481C1C}">
                <a14:useLocalDpi xmlns:a14="http://schemas.microsoft.com/office/drawing/2010/main" val="0"/>
              </a:ext>
            </a:extLst>
          </a:blip>
          <a:stretch>
            <a:fillRect/>
          </a:stretch>
        </p:blipFill>
        <p:spPr>
          <a:xfrm>
            <a:off x="7159211" y="447160"/>
            <a:ext cx="5032789" cy="5497516"/>
          </a:xfrm>
          <a:prstGeom prst="rect">
            <a:avLst/>
          </a:prstGeom>
        </p:spPr>
      </p:pic>
      <p:sp>
        <p:nvSpPr>
          <p:cNvPr id="9" name="Rectangle 8">
            <a:extLst>
              <a:ext uri="{FF2B5EF4-FFF2-40B4-BE49-F238E27FC236}">
                <a16:creationId xmlns:a16="http://schemas.microsoft.com/office/drawing/2014/main" id="{80569E19-A231-850B-08D1-9610D01215B5}"/>
              </a:ext>
            </a:extLst>
          </p:cNvPr>
          <p:cNvSpPr/>
          <p:nvPr userDrawn="1"/>
        </p:nvSpPr>
        <p:spPr>
          <a:xfrm>
            <a:off x="0" y="6419089"/>
            <a:ext cx="12192000" cy="438912"/>
          </a:xfrm>
          <a:prstGeom prst="rect">
            <a:avLst/>
          </a:prstGeom>
          <a:gradFill flip="none" rotWithShape="1">
            <a:gsLst>
              <a:gs pos="0">
                <a:srgbClr val="8A012B">
                  <a:shade val="30000"/>
                  <a:satMod val="115000"/>
                </a:srgbClr>
              </a:gs>
              <a:gs pos="50000">
                <a:srgbClr val="8A012B">
                  <a:shade val="67500"/>
                  <a:satMod val="115000"/>
                </a:srgbClr>
              </a:gs>
              <a:gs pos="100000">
                <a:srgbClr val="8A012B">
                  <a:shade val="100000"/>
                  <a:satMod val="115000"/>
                </a:srgbClr>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TextBox 9">
            <a:extLst>
              <a:ext uri="{FF2B5EF4-FFF2-40B4-BE49-F238E27FC236}">
                <a16:creationId xmlns:a16="http://schemas.microsoft.com/office/drawing/2014/main" id="{BEB29503-C2A6-A074-73A5-831EC7BA0CAC}"/>
              </a:ext>
            </a:extLst>
          </p:cNvPr>
          <p:cNvSpPr txBox="1"/>
          <p:nvPr userDrawn="1"/>
        </p:nvSpPr>
        <p:spPr>
          <a:xfrm>
            <a:off x="0" y="6396335"/>
            <a:ext cx="6539345" cy="461665"/>
          </a:xfrm>
          <a:prstGeom prst="rect">
            <a:avLst/>
          </a:prstGeom>
          <a:noFill/>
        </p:spPr>
        <p:txBody>
          <a:bodyPr wrap="square" rtlCol="0">
            <a:spAutoFit/>
          </a:bodyPr>
          <a:lstStyle/>
          <a:p>
            <a:r>
              <a:rPr lang="en-NZ" sz="2400" dirty="0">
                <a:solidFill>
                  <a:schemeClr val="bg1"/>
                </a:solidFill>
              </a:rPr>
              <a:t>www.csanzasm.com</a:t>
            </a:r>
          </a:p>
        </p:txBody>
      </p:sp>
      <p:sp>
        <p:nvSpPr>
          <p:cNvPr id="11" name="Title Placeholder 12">
            <a:extLst>
              <a:ext uri="{FF2B5EF4-FFF2-40B4-BE49-F238E27FC236}">
                <a16:creationId xmlns:a16="http://schemas.microsoft.com/office/drawing/2014/main" id="{510B984D-75F5-6310-0AB5-772E72E85E64}"/>
              </a:ext>
            </a:extLst>
          </p:cNvPr>
          <p:cNvSpPr>
            <a:spLocks noGrp="1"/>
          </p:cNvSpPr>
          <p:nvPr>
            <p:ph type="title"/>
          </p:nvPr>
        </p:nvSpPr>
        <p:spPr>
          <a:xfrm>
            <a:off x="422564" y="314280"/>
            <a:ext cx="11252200" cy="662782"/>
          </a:xfrm>
          <a:prstGeom prst="rect">
            <a:avLst/>
          </a:prstGeom>
        </p:spPr>
        <p:txBody>
          <a:bodyPr vert="horz" lIns="91440" tIns="45720" rIns="91440" bIns="45720" rtlCol="0" anchor="ctr">
            <a:noAutofit/>
          </a:bodyPr>
          <a:lstStyle/>
          <a:p>
            <a:r>
              <a:rPr lang="en-US" dirty="0"/>
              <a:t>Click to edit Master title style</a:t>
            </a:r>
            <a:endParaRPr lang="en-NZ" dirty="0"/>
          </a:p>
        </p:txBody>
      </p:sp>
    </p:spTree>
    <p:extLst>
      <p:ext uri="{BB962C8B-B14F-4D97-AF65-F5344CB8AC3E}">
        <p14:creationId xmlns:p14="http://schemas.microsoft.com/office/powerpoint/2010/main" val="2039394865"/>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800" b="1" kern="1200">
          <a:solidFill>
            <a:srgbClr val="8A012B"/>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0149BB-0C4A-38CC-FDFF-D715B0A87150}"/>
              </a:ext>
            </a:extLst>
          </p:cNvPr>
          <p:cNvSpPr>
            <a:spLocks noGrp="1"/>
          </p:cNvSpPr>
          <p:nvPr>
            <p:ph type="title" idx="4294967295"/>
          </p:nvPr>
        </p:nvSpPr>
        <p:spPr>
          <a:xfrm>
            <a:off x="422564" y="314280"/>
            <a:ext cx="11252200" cy="662782"/>
          </a:xfrm>
        </p:spPr>
        <p:txBody>
          <a:bodyPr/>
          <a:lstStyle/>
          <a:p>
            <a:r>
              <a:rPr lang="en-US" sz="4800" b="1" dirty="0">
                <a:solidFill>
                  <a:srgbClr val="8A012B"/>
                </a:solidFill>
              </a:rPr>
              <a:t>Faculty disclosure</a:t>
            </a:r>
            <a:endParaRPr lang="en-NZ" dirty="0"/>
          </a:p>
        </p:txBody>
      </p:sp>
      <p:sp>
        <p:nvSpPr>
          <p:cNvPr id="21" name="Content Placeholder 2">
            <a:extLst>
              <a:ext uri="{FF2B5EF4-FFF2-40B4-BE49-F238E27FC236}">
                <a16:creationId xmlns:a16="http://schemas.microsoft.com/office/drawing/2014/main" id="{8211B5DF-CBDE-34C3-3D73-4426B119FA2F}"/>
              </a:ext>
            </a:extLst>
          </p:cNvPr>
          <p:cNvSpPr txBox="1">
            <a:spLocks/>
          </p:cNvSpPr>
          <p:nvPr/>
        </p:nvSpPr>
        <p:spPr>
          <a:xfrm>
            <a:off x="422564" y="1833295"/>
            <a:ext cx="10267287" cy="1595705"/>
          </a:xfrm>
          <a:prstGeom prst="rect">
            <a:avLst/>
          </a:prstGeom>
        </p:spPr>
        <p:txBody>
          <a:bodyPr/>
          <a:lstStyle>
            <a:defPPr>
              <a:defRPr lang="en-US"/>
            </a:defPPr>
            <a:lvl1pPr marL="0" algn="l" defTabSz="914400" rtl="0" eaLnBrk="1" fontAlgn="base" latinLnBrk="0" hangingPunct="1">
              <a:spcBef>
                <a:spcPct val="0"/>
              </a:spcBef>
              <a:spcAft>
                <a:spcPct val="0"/>
              </a:spcAft>
              <a:defRPr sz="1800" kern="1200">
                <a:solidFill>
                  <a:schemeClr val="tx1"/>
                </a:solidFill>
                <a:latin typeface="+mn-lt"/>
                <a:ea typeface="+mn-ea"/>
                <a:cs typeface="+mn-cs"/>
              </a:defRPr>
            </a:lvl1pPr>
            <a:lvl2pPr marL="457200" algn="l" defTabSz="914400" rtl="0" eaLnBrk="1" fontAlgn="base" latinLnBrk="0" hangingPunct="1">
              <a:spcBef>
                <a:spcPct val="0"/>
              </a:spcBef>
              <a:spcAft>
                <a:spcPct val="0"/>
              </a:spcAft>
              <a:defRPr sz="1800" kern="1200">
                <a:solidFill>
                  <a:schemeClr val="tx1"/>
                </a:solidFill>
                <a:latin typeface="+mn-lt"/>
                <a:ea typeface="+mn-ea"/>
                <a:cs typeface="+mn-cs"/>
              </a:defRPr>
            </a:lvl2pPr>
            <a:lvl3pPr marL="914400" algn="l" defTabSz="914400" rtl="0" eaLnBrk="1" fontAlgn="base" latinLnBrk="0" hangingPunct="1">
              <a:spcBef>
                <a:spcPct val="0"/>
              </a:spcBef>
              <a:spcAft>
                <a:spcPct val="0"/>
              </a:spcAft>
              <a:defRPr sz="1800" kern="1200">
                <a:solidFill>
                  <a:schemeClr val="tx1"/>
                </a:solidFill>
                <a:latin typeface="+mn-lt"/>
                <a:ea typeface="+mn-ea"/>
                <a:cs typeface="+mn-cs"/>
              </a:defRPr>
            </a:lvl3pPr>
            <a:lvl4pPr marL="1371600" algn="l" defTabSz="914400" rtl="0" eaLnBrk="1" fontAlgn="base" latinLnBrk="0" hangingPunct="1">
              <a:spcBef>
                <a:spcPct val="0"/>
              </a:spcBef>
              <a:spcAft>
                <a:spcPct val="0"/>
              </a:spcAft>
              <a:defRPr sz="1800" kern="1200">
                <a:solidFill>
                  <a:schemeClr val="tx1"/>
                </a:solidFill>
                <a:latin typeface="+mn-lt"/>
                <a:ea typeface="+mn-ea"/>
                <a:cs typeface="+mn-cs"/>
              </a:defRPr>
            </a:lvl4pPr>
            <a:lvl5pPr marL="1828800" algn="l" defTabSz="914400" rtl="0" eaLnBrk="1" fontAlgn="base" latinLnBrk="0" hangingPunct="1">
              <a:spcBef>
                <a:spcPct val="0"/>
              </a:spcBef>
              <a:spcAft>
                <a:spcPct val="0"/>
              </a:spcAft>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altLang="en-US" sz="2000" dirty="0"/>
              <a:t>In accordance with the policy of the Cardiac Society of Australia and New Zealand the following presenter has indicated that they have a relationship which in the context of their presentation, could be perceived as a real or apparent conflict of interest but do not consider that it will influence their presentation. The nature of the conflict is listed:</a:t>
            </a:r>
            <a:endParaRPr lang="en-NZ" altLang="en-US" sz="2000" dirty="0"/>
          </a:p>
        </p:txBody>
      </p:sp>
      <p:sp>
        <p:nvSpPr>
          <p:cNvPr id="22" name="Content Placeholder 2">
            <a:extLst>
              <a:ext uri="{FF2B5EF4-FFF2-40B4-BE49-F238E27FC236}">
                <a16:creationId xmlns:a16="http://schemas.microsoft.com/office/drawing/2014/main" id="{D76CBE92-68BF-867A-E4F8-B0E7EA7EE42A}"/>
              </a:ext>
            </a:extLst>
          </p:cNvPr>
          <p:cNvSpPr txBox="1">
            <a:spLocks/>
          </p:cNvSpPr>
          <p:nvPr/>
        </p:nvSpPr>
        <p:spPr>
          <a:xfrm>
            <a:off x="422564" y="3526327"/>
            <a:ext cx="10512744" cy="2596699"/>
          </a:xfrm>
          <a:prstGeom prst="rect">
            <a:avLst/>
          </a:prstGeom>
        </p:spPr>
        <p:txBody>
          <a:bodyPr lIns="182706" tIns="91353" rIns="182706" bIns="91353"/>
          <a:lstStyle>
            <a:defPPr>
              <a:defRPr lang="en-US"/>
            </a:defPPr>
            <a:lvl1pPr marL="342900" indent="-342900" algn="l" defTabSz="457200" rtl="0" eaLnBrk="1" fontAlgn="base" latinLnBrk="0" hangingPunct="1">
              <a:spcBef>
                <a:spcPct val="20000"/>
              </a:spcBef>
              <a:spcAft>
                <a:spcPct val="0"/>
              </a:spcAft>
              <a:buClr>
                <a:srgbClr val="0070A6"/>
              </a:buClr>
              <a:buFont typeface="Arial" pitchFamily="34" charset="0"/>
              <a:buChar char="•"/>
              <a:defRPr sz="3200" kern="1200">
                <a:solidFill>
                  <a:srgbClr val="2A5D9B"/>
                </a:solidFill>
                <a:latin typeface="+mn-lt"/>
                <a:ea typeface="+mn-ea"/>
                <a:cs typeface="+mn-cs"/>
              </a:defRPr>
            </a:lvl1pPr>
            <a:lvl2pPr marL="742950" indent="-285750" algn="l" defTabSz="457200" rtl="0" eaLnBrk="1" fontAlgn="base" latinLnBrk="0" hangingPunct="1">
              <a:spcBef>
                <a:spcPct val="20000"/>
              </a:spcBef>
              <a:spcAft>
                <a:spcPct val="0"/>
              </a:spcAft>
              <a:buFont typeface="Arial"/>
              <a:buChar char="–"/>
              <a:defRPr sz="2800" kern="1200">
                <a:solidFill>
                  <a:schemeClr val="tx1">
                    <a:lumMod val="50000"/>
                    <a:lumOff val="50000"/>
                  </a:schemeClr>
                </a:solidFill>
                <a:latin typeface="+mn-lt"/>
                <a:ea typeface="+mn-ea"/>
                <a:cs typeface="+mn-cs"/>
              </a:defRPr>
            </a:lvl2pPr>
            <a:lvl3pPr marL="1143000" indent="-228600" algn="l" defTabSz="457200" rtl="0" eaLnBrk="1" fontAlgn="base" latinLnBrk="0" hangingPunct="1">
              <a:spcBef>
                <a:spcPct val="20000"/>
              </a:spcBef>
              <a:spcAft>
                <a:spcPct val="0"/>
              </a:spcAft>
              <a:buFont typeface="Arial"/>
              <a:buChar char="•"/>
              <a:defRPr sz="2400" kern="1200">
                <a:solidFill>
                  <a:schemeClr val="tx1">
                    <a:lumMod val="50000"/>
                    <a:lumOff val="50000"/>
                  </a:schemeClr>
                </a:solidFill>
                <a:latin typeface="+mn-lt"/>
                <a:ea typeface="+mn-ea"/>
                <a:cs typeface="+mn-cs"/>
              </a:defRPr>
            </a:lvl3pPr>
            <a:lvl4pPr marL="1600200" indent="-228600" algn="l" defTabSz="457200" rtl="0" eaLnBrk="1" fontAlgn="base" latinLnBrk="0" hangingPunct="1">
              <a:spcBef>
                <a:spcPct val="20000"/>
              </a:spcBef>
              <a:spcAft>
                <a:spcPct val="0"/>
              </a:spcAft>
              <a:buFont typeface="Arial"/>
              <a:buChar char="–"/>
              <a:defRPr sz="2000" kern="1200">
                <a:solidFill>
                  <a:schemeClr val="tx1">
                    <a:lumMod val="50000"/>
                    <a:lumOff val="50000"/>
                  </a:schemeClr>
                </a:solidFill>
                <a:latin typeface="+mn-lt"/>
                <a:ea typeface="+mn-ea"/>
                <a:cs typeface="+mn-cs"/>
              </a:defRPr>
            </a:lvl4pPr>
            <a:lvl5pPr marL="1828800" indent="0" algn="l" defTabSz="457200" rtl="0" eaLnBrk="1" fontAlgn="base" latinLnBrk="0" hangingPunct="1">
              <a:spcBef>
                <a:spcPct val="20000"/>
              </a:spcBef>
              <a:spcAft>
                <a:spcPct val="0"/>
              </a:spcAft>
              <a:buFont typeface="Arial"/>
              <a:buNone/>
              <a:defRPr sz="2000" kern="1200">
                <a:solidFill>
                  <a:schemeClr val="tx1">
                    <a:lumMod val="50000"/>
                    <a:lumOff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C00000"/>
              </a:buClr>
              <a:buFont typeface="Wingdings" panose="05000000000000000000" pitchFamily="2" charset="2"/>
              <a:buChar char="Ø"/>
              <a:defRPr/>
            </a:pPr>
            <a:r>
              <a:rPr lang="en-NZ" altLang="en-US" sz="2000" dirty="0">
                <a:solidFill>
                  <a:schemeClr val="tx1">
                    <a:lumMod val="50000"/>
                    <a:lumOff val="50000"/>
                  </a:schemeClr>
                </a:solidFill>
              </a:rPr>
              <a:t>INSERT NATURE OF CONFLICT HERE </a:t>
            </a:r>
            <a:r>
              <a:rPr lang="en-NZ" altLang="en-US" sz="2000" dirty="0" err="1">
                <a:solidFill>
                  <a:schemeClr val="tx1">
                    <a:lumMod val="50000"/>
                    <a:lumOff val="50000"/>
                  </a:schemeClr>
                </a:solidFill>
              </a:rPr>
              <a:t>ie</a:t>
            </a:r>
            <a:r>
              <a:rPr lang="en-NZ" altLang="en-US" sz="2000" dirty="0">
                <a:solidFill>
                  <a:schemeClr val="tx1">
                    <a:lumMod val="50000"/>
                    <a:lumOff val="50000"/>
                  </a:schemeClr>
                </a:solidFill>
              </a:rPr>
              <a:t> Spokesperson for a particular Drug, Funding Grants from Companies</a:t>
            </a:r>
          </a:p>
        </p:txBody>
      </p:sp>
    </p:spTree>
    <p:extLst>
      <p:ext uri="{BB962C8B-B14F-4D97-AF65-F5344CB8AC3E}">
        <p14:creationId xmlns:p14="http://schemas.microsoft.com/office/powerpoint/2010/main" val="2810419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050E89-DE17-3045-BCC9-B109A8B3B3DC}"/>
              </a:ext>
            </a:extLst>
          </p:cNvPr>
          <p:cNvSpPr txBox="1">
            <a:spLocks/>
          </p:cNvSpPr>
          <p:nvPr/>
        </p:nvSpPr>
        <p:spPr>
          <a:xfrm>
            <a:off x="422564" y="2426006"/>
            <a:ext cx="9068130" cy="2005987"/>
          </a:xfrm>
          <a:prstGeom prst="rect">
            <a:avLst/>
          </a:prstGeom>
        </p:spPr>
        <p:txBody>
          <a:bodyPr/>
          <a:lstStyle>
            <a:defPPr>
              <a:defRPr lang="en-US"/>
            </a:defPPr>
            <a:lvl1pPr marL="0" algn="l" defTabSz="914400" rtl="0" eaLnBrk="1" fontAlgn="base" latinLnBrk="0" hangingPunct="1">
              <a:spcBef>
                <a:spcPct val="0"/>
              </a:spcBef>
              <a:spcAft>
                <a:spcPct val="0"/>
              </a:spcAft>
              <a:defRPr sz="1800" kern="1200">
                <a:solidFill>
                  <a:schemeClr val="tx1"/>
                </a:solidFill>
                <a:latin typeface="+mn-lt"/>
                <a:ea typeface="+mn-ea"/>
                <a:cs typeface="+mn-cs"/>
              </a:defRPr>
            </a:lvl1pPr>
            <a:lvl2pPr marL="457200" algn="l" defTabSz="914400" rtl="0" eaLnBrk="1" fontAlgn="base" latinLnBrk="0" hangingPunct="1">
              <a:spcBef>
                <a:spcPct val="0"/>
              </a:spcBef>
              <a:spcAft>
                <a:spcPct val="0"/>
              </a:spcAft>
              <a:defRPr sz="1800" kern="1200">
                <a:solidFill>
                  <a:schemeClr val="tx1"/>
                </a:solidFill>
                <a:latin typeface="+mn-lt"/>
                <a:ea typeface="+mn-ea"/>
                <a:cs typeface="+mn-cs"/>
              </a:defRPr>
            </a:lvl2pPr>
            <a:lvl3pPr marL="914400" algn="l" defTabSz="914400" rtl="0" eaLnBrk="1" fontAlgn="base" latinLnBrk="0" hangingPunct="1">
              <a:spcBef>
                <a:spcPct val="0"/>
              </a:spcBef>
              <a:spcAft>
                <a:spcPct val="0"/>
              </a:spcAft>
              <a:defRPr sz="1800" kern="1200">
                <a:solidFill>
                  <a:schemeClr val="tx1"/>
                </a:solidFill>
                <a:latin typeface="+mn-lt"/>
                <a:ea typeface="+mn-ea"/>
                <a:cs typeface="+mn-cs"/>
              </a:defRPr>
            </a:lvl3pPr>
            <a:lvl4pPr marL="1371600" algn="l" defTabSz="914400" rtl="0" eaLnBrk="1" fontAlgn="base" latinLnBrk="0" hangingPunct="1">
              <a:spcBef>
                <a:spcPct val="0"/>
              </a:spcBef>
              <a:spcAft>
                <a:spcPct val="0"/>
              </a:spcAft>
              <a:defRPr sz="1800" kern="1200">
                <a:solidFill>
                  <a:schemeClr val="tx1"/>
                </a:solidFill>
                <a:latin typeface="+mn-lt"/>
                <a:ea typeface="+mn-ea"/>
                <a:cs typeface="+mn-cs"/>
              </a:defRPr>
            </a:lvl4pPr>
            <a:lvl5pPr marL="1828800" algn="l" defTabSz="914400" rtl="0" eaLnBrk="1" fontAlgn="base" latinLnBrk="0" hangingPunct="1">
              <a:spcBef>
                <a:spcPct val="0"/>
              </a:spcBef>
              <a:spcAft>
                <a:spcPct val="0"/>
              </a:spcAft>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buClr>
                <a:srgbClr val="B81010"/>
              </a:buClr>
            </a:pPr>
            <a:r>
              <a:rPr lang="en-AU" altLang="en-US" sz="2400" dirty="0">
                <a:solidFill>
                  <a:srgbClr val="0D0D0D"/>
                </a:solidFill>
                <a:ea typeface="ＭＳ Ｐゴシック" panose="020B0600070205080204" pitchFamily="34" charset="-128"/>
                <a:cs typeface="Geneva" pitchFamily="2" charset="0"/>
              </a:rPr>
              <a:t>The presenter has advised that the following presentation will NOT include discussion on any commercial products or service and that there are NO financial interests or relationships with any of the Commercial Supporters of this years ASM.</a:t>
            </a:r>
            <a:endParaRPr lang="en-AU" altLang="en-US" sz="2400" b="1" dirty="0">
              <a:solidFill>
                <a:srgbClr val="0D0D0D"/>
              </a:solidFill>
              <a:ea typeface="ＭＳ Ｐゴシック" panose="020B0600070205080204" pitchFamily="34" charset="-128"/>
              <a:cs typeface="Geneva" pitchFamily="2" charset="0"/>
            </a:endParaRPr>
          </a:p>
        </p:txBody>
      </p:sp>
      <p:sp>
        <p:nvSpPr>
          <p:cNvPr id="4" name="Title 2">
            <a:extLst>
              <a:ext uri="{FF2B5EF4-FFF2-40B4-BE49-F238E27FC236}">
                <a16:creationId xmlns:a16="http://schemas.microsoft.com/office/drawing/2014/main" id="{59DEC964-141F-CC15-37CE-97AFC9E090A2}"/>
              </a:ext>
            </a:extLst>
          </p:cNvPr>
          <p:cNvSpPr txBox="1">
            <a:spLocks/>
          </p:cNvSpPr>
          <p:nvPr/>
        </p:nvSpPr>
        <p:spPr>
          <a:xfrm>
            <a:off x="422564" y="314280"/>
            <a:ext cx="11252200" cy="6627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800" b="1" kern="1200">
                <a:solidFill>
                  <a:srgbClr val="8A012B"/>
                </a:solidFill>
                <a:latin typeface="+mj-lt"/>
                <a:ea typeface="+mj-ea"/>
                <a:cs typeface="+mj-cs"/>
              </a:defRPr>
            </a:lvl1pPr>
          </a:lstStyle>
          <a:p>
            <a:r>
              <a:rPr lang="en-US"/>
              <a:t>Faculty disclosure</a:t>
            </a:r>
            <a:endParaRPr lang="en-NZ" dirty="0"/>
          </a:p>
        </p:txBody>
      </p:sp>
    </p:spTree>
    <p:extLst>
      <p:ext uri="{BB962C8B-B14F-4D97-AF65-F5344CB8AC3E}">
        <p14:creationId xmlns:p14="http://schemas.microsoft.com/office/powerpoint/2010/main" val="19499130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ab52c9b-ab33-4221-8af9-54f8f2b86a80" xsi:nil="true"/>
    <lcf76f155ced4ddcb4097134ff3c332f xmlns="6911e96c-4cc4-42d5-8e43-f93924cf6a05">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DB0B76CE105D459F58063C0D0B3831" ma:contentTypeVersion="19" ma:contentTypeDescription="Create a new document." ma:contentTypeScope="" ma:versionID="81b82bb6f7620ebbb39a1d5beea1b5ba">
  <xsd:schema xmlns:xsd="http://www.w3.org/2001/XMLSchema" xmlns:xs="http://www.w3.org/2001/XMLSchema" xmlns:p="http://schemas.microsoft.com/office/2006/metadata/properties" xmlns:ns2="6911e96c-4cc4-42d5-8e43-f93924cf6a05" xmlns:ns3="9c8a2b7b-0bee-4c48-b0a6-23db8982d3bc" xmlns:ns4="cab52c9b-ab33-4221-8af9-54f8f2b86a80" targetNamespace="http://schemas.microsoft.com/office/2006/metadata/properties" ma:root="true" ma:fieldsID="f773b1fbeea36af71dfed63160eca7a6" ns2:_="" ns3:_="" ns4:_="">
    <xsd:import namespace="6911e96c-4cc4-42d5-8e43-f93924cf6a05"/>
    <xsd:import namespace="9c8a2b7b-0bee-4c48-b0a6-23db8982d3bc"/>
    <xsd:import namespace="cab52c9b-ab33-4221-8af9-54f8f2b86a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1e96c-4cc4-42d5-8e43-f93924cf6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f635817-86d4-483c-865d-47556d3f42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8a2b7b-0bee-4c48-b0a6-23db8982d3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b52c9b-ab33-4221-8af9-54f8f2b86a80"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b321a2a-d050-4ca1-b64d-75ec18c39cb6}" ma:internalName="TaxCatchAll" ma:showField="CatchAllData" ma:web="cab52c9b-ab33-4221-8af9-54f8f2b86a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8AACA0-A6B6-4560-95DA-2E3DEC4C0D11}">
  <ds:schemaRefs>
    <ds:schemaRef ds:uri="http://schemas.microsoft.com/sharepoint/v3/contenttype/forms"/>
  </ds:schemaRefs>
</ds:datastoreItem>
</file>

<file path=customXml/itemProps2.xml><?xml version="1.0" encoding="utf-8"?>
<ds:datastoreItem xmlns:ds="http://schemas.openxmlformats.org/officeDocument/2006/customXml" ds:itemID="{3CBD4514-65D8-4D05-B197-9B44ED28DFD1}">
  <ds:schemaRefs>
    <ds:schemaRef ds:uri="6911e96c-4cc4-42d5-8e43-f93924cf6a05"/>
    <ds:schemaRef ds:uri="http://purl.org/dc/terms/"/>
    <ds:schemaRef ds:uri="http://www.w3.org/XML/1998/namespace"/>
    <ds:schemaRef ds:uri="http://schemas.microsoft.com/office/2006/documentManagement/types"/>
    <ds:schemaRef ds:uri="cab52c9b-ab33-4221-8af9-54f8f2b86a80"/>
    <ds:schemaRef ds:uri="http://schemas.microsoft.com/office/2006/metadata/properties"/>
    <ds:schemaRef ds:uri="http://purl.org/dc/elements/1.1/"/>
    <ds:schemaRef ds:uri="http://purl.org/dc/dcmitype/"/>
    <ds:schemaRef ds:uri="http://schemas.microsoft.com/office/infopath/2007/PartnerControls"/>
    <ds:schemaRef ds:uri="http://schemas.openxmlformats.org/package/2006/metadata/core-properties"/>
    <ds:schemaRef ds:uri="9c8a2b7b-0bee-4c48-b0a6-23db8982d3bc"/>
  </ds:schemaRefs>
</ds:datastoreItem>
</file>

<file path=customXml/itemProps3.xml><?xml version="1.0" encoding="utf-8"?>
<ds:datastoreItem xmlns:ds="http://schemas.openxmlformats.org/officeDocument/2006/customXml" ds:itemID="{F5014061-744C-49F8-B199-2D778D3CE9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1e96c-4cc4-42d5-8e43-f93924cf6a05"/>
    <ds:schemaRef ds:uri="9c8a2b7b-0bee-4c48-b0a6-23db8982d3bc"/>
    <ds:schemaRef ds:uri="cab52c9b-ab33-4221-8af9-54f8f2b86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71</TotalTime>
  <Words>120</Words>
  <Application>Microsoft Office PowerPoint</Application>
  <PresentationFormat>Widescreen</PresentationFormat>
  <Paragraphs>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Aptos</vt:lpstr>
      <vt:lpstr>Aptos Display</vt:lpstr>
      <vt:lpstr>Arial</vt:lpstr>
      <vt:lpstr>Wingdings</vt:lpstr>
      <vt:lpstr>Office Theme</vt:lpstr>
      <vt:lpstr>Faculty disclosure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Debrah King</dc:creator>
  <cp:lastModifiedBy>Jo Landon</cp:lastModifiedBy>
  <cp:revision>4</cp:revision>
  <dcterms:created xsi:type="dcterms:W3CDTF">2025-04-22T22:20:56Z</dcterms:created>
  <dcterms:modified xsi:type="dcterms:W3CDTF">2025-05-14T02:48:08Z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0x01010004DB0B76CE105D459F58063C0D0B3831</vt:lpwstr>
  </property>
  <property fmtid="{D5CDD505-2E9C-101B-9397-08002B2CF9AE}" pid="3" name="MediaServiceImageTags">
    <vt:lpwstr/>
  </property>
</Properties>
</file>