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01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Mulrennan" userId="f6ed9ab1-807a-4b7e-b49d-0a8269e3c847" providerId="ADAL" clId="{4AEFBBB0-4C2F-4BC0-990A-3A7A207D08BE}"/>
    <pc:docChg chg="undo custSel addSld delSld modSld sldOrd">
      <pc:chgData name="Victoria Mulrennan" userId="f6ed9ab1-807a-4b7e-b49d-0a8269e3c847" providerId="ADAL" clId="{4AEFBBB0-4C2F-4BC0-990A-3A7A207D08BE}" dt="2025-05-07T02:24:12.735" v="454" actId="1076"/>
      <pc:docMkLst>
        <pc:docMk/>
      </pc:docMkLst>
      <pc:sldChg chg="del">
        <pc:chgData name="Victoria Mulrennan" userId="f6ed9ab1-807a-4b7e-b49d-0a8269e3c847" providerId="ADAL" clId="{4AEFBBB0-4C2F-4BC0-990A-3A7A207D08BE}" dt="2025-05-07T01:58:53.321" v="0" actId="47"/>
        <pc:sldMkLst>
          <pc:docMk/>
          <pc:sldMk cId="534378294" sldId="256"/>
        </pc:sldMkLst>
      </pc:sldChg>
      <pc:sldChg chg="addSp delSp modSp mod delAnim modAnim">
        <pc:chgData name="Victoria Mulrennan" userId="f6ed9ab1-807a-4b7e-b49d-0a8269e3c847" providerId="ADAL" clId="{4AEFBBB0-4C2F-4BC0-990A-3A7A207D08BE}" dt="2025-05-07T02:22:59.869" v="451" actId="478"/>
        <pc:sldMkLst>
          <pc:docMk/>
          <pc:sldMk cId="861860995" sldId="258"/>
        </pc:sldMkLst>
        <pc:spChg chg="add mod">
          <ac:chgData name="Victoria Mulrennan" userId="f6ed9ab1-807a-4b7e-b49d-0a8269e3c847" providerId="ADAL" clId="{4AEFBBB0-4C2F-4BC0-990A-3A7A207D08BE}" dt="2025-05-07T02:02:24.090" v="273" actId="1076"/>
          <ac:spMkLst>
            <pc:docMk/>
            <pc:sldMk cId="861860995" sldId="258"/>
            <ac:spMk id="2" creationId="{20CD72DF-FCC9-14D4-85BE-DEE029C741AE}"/>
          </ac:spMkLst>
        </pc:spChg>
        <pc:spChg chg="mod">
          <ac:chgData name="Victoria Mulrennan" userId="f6ed9ab1-807a-4b7e-b49d-0a8269e3c847" providerId="ADAL" clId="{4AEFBBB0-4C2F-4BC0-990A-3A7A207D08BE}" dt="2025-05-07T02:06:14.705" v="441" actId="34135"/>
          <ac:spMkLst>
            <pc:docMk/>
            <pc:sldMk cId="861860995" sldId="258"/>
            <ac:spMk id="4" creationId="{C48D19EE-EF39-DCC4-1EA0-C0DBE5D91C74}"/>
          </ac:spMkLst>
        </pc:spChg>
        <pc:spChg chg="del">
          <ac:chgData name="Victoria Mulrennan" userId="f6ed9ab1-807a-4b7e-b49d-0a8269e3c847" providerId="ADAL" clId="{4AEFBBB0-4C2F-4BC0-990A-3A7A207D08BE}" dt="2025-05-07T02:02:11.934" v="269" actId="478"/>
          <ac:spMkLst>
            <pc:docMk/>
            <pc:sldMk cId="861860995" sldId="258"/>
            <ac:spMk id="5" creationId="{03B60783-B7FC-3DAE-127F-B00DB73C4F99}"/>
          </ac:spMkLst>
        </pc:spChg>
        <pc:spChg chg="mod">
          <ac:chgData name="Victoria Mulrennan" userId="f6ed9ab1-807a-4b7e-b49d-0a8269e3c847" providerId="ADAL" clId="{4AEFBBB0-4C2F-4BC0-990A-3A7A207D08BE}" dt="2025-05-07T02:02:19.378" v="272" actId="404"/>
          <ac:spMkLst>
            <pc:docMk/>
            <pc:sldMk cId="861860995" sldId="258"/>
            <ac:spMk id="6" creationId="{83ED9954-7D0A-F2A0-5EAC-94D390171F1B}"/>
          </ac:spMkLst>
        </pc:spChg>
        <pc:spChg chg="del">
          <ac:chgData name="Victoria Mulrennan" userId="f6ed9ab1-807a-4b7e-b49d-0a8269e3c847" providerId="ADAL" clId="{4AEFBBB0-4C2F-4BC0-990A-3A7A207D08BE}" dt="2025-05-07T01:59:03.668" v="2" actId="478"/>
          <ac:spMkLst>
            <pc:docMk/>
            <pc:sldMk cId="861860995" sldId="258"/>
            <ac:spMk id="8" creationId="{BD7E402E-D786-84B8-5A15-6ADD81E17B0C}"/>
          </ac:spMkLst>
        </pc:spChg>
        <pc:spChg chg="del">
          <ac:chgData name="Victoria Mulrennan" userId="f6ed9ab1-807a-4b7e-b49d-0a8269e3c847" providerId="ADAL" clId="{4AEFBBB0-4C2F-4BC0-990A-3A7A207D08BE}" dt="2025-05-07T01:59:07.594" v="3" actId="478"/>
          <ac:spMkLst>
            <pc:docMk/>
            <pc:sldMk cId="861860995" sldId="258"/>
            <ac:spMk id="9" creationId="{E6F8CF65-C746-F525-F338-A8C8A1AC78CA}"/>
          </ac:spMkLst>
        </pc:spChg>
        <pc:picChg chg="del">
          <ac:chgData name="Victoria Mulrennan" userId="f6ed9ab1-807a-4b7e-b49d-0a8269e3c847" providerId="ADAL" clId="{4AEFBBB0-4C2F-4BC0-990A-3A7A207D08BE}" dt="2025-05-07T01:59:22.915" v="4" actId="478"/>
          <ac:picMkLst>
            <pc:docMk/>
            <pc:sldMk cId="861860995" sldId="258"/>
            <ac:picMk id="3" creationId="{A41E5181-00FF-472B-C6E7-C8250859B959}"/>
          </ac:picMkLst>
        </pc:picChg>
        <pc:picChg chg="add del mod">
          <ac:chgData name="Victoria Mulrennan" userId="f6ed9ab1-807a-4b7e-b49d-0a8269e3c847" providerId="ADAL" clId="{4AEFBBB0-4C2F-4BC0-990A-3A7A207D08BE}" dt="2025-05-07T02:22:59.869" v="451" actId="478"/>
          <ac:picMkLst>
            <pc:docMk/>
            <pc:sldMk cId="861860995" sldId="258"/>
            <ac:picMk id="7" creationId="{6BC9887B-3A02-D032-A7CA-F36899E77C40}"/>
          </ac:picMkLst>
        </pc:picChg>
      </pc:sldChg>
      <pc:sldChg chg="delSp modSp mod ord">
        <pc:chgData name="Victoria Mulrennan" userId="f6ed9ab1-807a-4b7e-b49d-0a8269e3c847" providerId="ADAL" clId="{4AEFBBB0-4C2F-4BC0-990A-3A7A207D08BE}" dt="2025-05-07T02:24:12.735" v="454" actId="1076"/>
        <pc:sldMkLst>
          <pc:docMk/>
          <pc:sldMk cId="805186797" sldId="259"/>
        </pc:sldMkLst>
        <pc:spChg chg="mod">
          <ac:chgData name="Victoria Mulrennan" userId="f6ed9ab1-807a-4b7e-b49d-0a8269e3c847" providerId="ADAL" clId="{4AEFBBB0-4C2F-4BC0-990A-3A7A207D08BE}" dt="2025-05-07T02:24:12.735" v="454" actId="1076"/>
          <ac:spMkLst>
            <pc:docMk/>
            <pc:sldMk cId="805186797" sldId="259"/>
            <ac:spMk id="2" creationId="{B154E7AB-725B-72C4-B4F4-F9ACEB1B942C}"/>
          </ac:spMkLst>
        </pc:spChg>
        <pc:spChg chg="mod">
          <ac:chgData name="Victoria Mulrennan" userId="f6ed9ab1-807a-4b7e-b49d-0a8269e3c847" providerId="ADAL" clId="{4AEFBBB0-4C2F-4BC0-990A-3A7A207D08BE}" dt="2025-05-07T02:06:33.273" v="445" actId="34135"/>
          <ac:spMkLst>
            <pc:docMk/>
            <pc:sldMk cId="805186797" sldId="259"/>
            <ac:spMk id="4" creationId="{2CC38157-95F8-F5B7-BE29-E202CE02AC0B}"/>
          </ac:spMkLst>
        </pc:spChg>
        <pc:spChg chg="del mod">
          <ac:chgData name="Victoria Mulrennan" userId="f6ed9ab1-807a-4b7e-b49d-0a8269e3c847" providerId="ADAL" clId="{4AEFBBB0-4C2F-4BC0-990A-3A7A207D08BE}" dt="2025-05-07T02:05:41.854" v="435" actId="478"/>
          <ac:spMkLst>
            <pc:docMk/>
            <pc:sldMk cId="805186797" sldId="259"/>
            <ac:spMk id="5" creationId="{1CB49C51-7FAF-7CFB-42A0-0BE9A426799C}"/>
          </ac:spMkLst>
        </pc:spChg>
        <pc:spChg chg="mod">
          <ac:chgData name="Victoria Mulrennan" userId="f6ed9ab1-807a-4b7e-b49d-0a8269e3c847" providerId="ADAL" clId="{4AEFBBB0-4C2F-4BC0-990A-3A7A207D08BE}" dt="2025-05-07T02:04:06.383" v="351" actId="404"/>
          <ac:spMkLst>
            <pc:docMk/>
            <pc:sldMk cId="805186797" sldId="259"/>
            <ac:spMk id="6" creationId="{36F42E56-9A30-FA8E-8AD7-66A86EB9ECC9}"/>
          </ac:spMkLst>
        </pc:spChg>
        <pc:picChg chg="mod">
          <ac:chgData name="Victoria Mulrennan" userId="f6ed9ab1-807a-4b7e-b49d-0a8269e3c847" providerId="ADAL" clId="{4AEFBBB0-4C2F-4BC0-990A-3A7A207D08BE}" dt="2025-05-07T02:06:37.644" v="446" actId="34135"/>
          <ac:picMkLst>
            <pc:docMk/>
            <pc:sldMk cId="805186797" sldId="259"/>
            <ac:picMk id="3" creationId="{F325C44A-6486-0C0E-58C2-83FABEB744FB}"/>
          </ac:picMkLst>
        </pc:picChg>
      </pc:sldChg>
      <pc:sldChg chg="modSp add del mod">
        <pc:chgData name="Victoria Mulrennan" userId="f6ed9ab1-807a-4b7e-b49d-0a8269e3c847" providerId="ADAL" clId="{4AEFBBB0-4C2F-4BC0-990A-3A7A207D08BE}" dt="2025-05-07T02:00:38.140" v="91" actId="2890"/>
        <pc:sldMkLst>
          <pc:docMk/>
          <pc:sldMk cId="3533907555" sldId="260"/>
        </pc:sldMkLst>
        <pc:spChg chg="mod">
          <ac:chgData name="Victoria Mulrennan" userId="f6ed9ab1-807a-4b7e-b49d-0a8269e3c847" providerId="ADAL" clId="{4AEFBBB0-4C2F-4BC0-990A-3A7A207D08BE}" dt="2025-05-07T02:00:37.595" v="88" actId="20577"/>
          <ac:spMkLst>
            <pc:docMk/>
            <pc:sldMk cId="3533907555" sldId="260"/>
            <ac:spMk id="6" creationId="{83ED9954-7D0A-F2A0-5EAC-94D390171F1B}"/>
          </ac:spMkLst>
        </pc:spChg>
      </pc:sldChg>
      <pc:sldChg chg="add del">
        <pc:chgData name="Victoria Mulrennan" userId="f6ed9ab1-807a-4b7e-b49d-0a8269e3c847" providerId="ADAL" clId="{4AEFBBB0-4C2F-4BC0-990A-3A7A207D08BE}" dt="2025-05-07T02:00:50.406" v="94" actId="2696"/>
        <pc:sldMkLst>
          <pc:docMk/>
          <pc:sldMk cId="3853279191" sldId="260"/>
        </pc:sldMkLst>
      </pc:sldChg>
      <pc:sldChg chg="modSp add mod">
        <pc:chgData name="Victoria Mulrennan" userId="f6ed9ab1-807a-4b7e-b49d-0a8269e3c847" providerId="ADAL" clId="{4AEFBBB0-4C2F-4BC0-990A-3A7A207D08BE}" dt="2025-05-07T02:06:18.876" v="442" actId="34135"/>
        <pc:sldMkLst>
          <pc:docMk/>
          <pc:sldMk cId="4054319992" sldId="260"/>
        </pc:sldMkLst>
        <pc:spChg chg="mod">
          <ac:chgData name="Victoria Mulrennan" userId="f6ed9ab1-807a-4b7e-b49d-0a8269e3c847" providerId="ADAL" clId="{4AEFBBB0-4C2F-4BC0-990A-3A7A207D08BE}" dt="2025-05-07T02:02:44.768" v="289" actId="20577"/>
          <ac:spMkLst>
            <pc:docMk/>
            <pc:sldMk cId="4054319992" sldId="260"/>
            <ac:spMk id="2" creationId="{20CD72DF-FCC9-14D4-85BE-DEE029C741AE}"/>
          </ac:spMkLst>
        </pc:spChg>
        <pc:spChg chg="mod">
          <ac:chgData name="Victoria Mulrennan" userId="f6ed9ab1-807a-4b7e-b49d-0a8269e3c847" providerId="ADAL" clId="{4AEFBBB0-4C2F-4BC0-990A-3A7A207D08BE}" dt="2025-05-07T02:06:18.876" v="442" actId="34135"/>
          <ac:spMkLst>
            <pc:docMk/>
            <pc:sldMk cId="4054319992" sldId="260"/>
            <ac:spMk id="4" creationId="{C48D19EE-EF39-DCC4-1EA0-C0DBE5D91C74}"/>
          </ac:spMkLst>
        </pc:spChg>
        <pc:spChg chg="mod">
          <ac:chgData name="Victoria Mulrennan" userId="f6ed9ab1-807a-4b7e-b49d-0a8269e3c847" providerId="ADAL" clId="{4AEFBBB0-4C2F-4BC0-990A-3A7A207D08BE}" dt="2025-05-07T02:02:40.116" v="278" actId="20577"/>
          <ac:spMkLst>
            <pc:docMk/>
            <pc:sldMk cId="4054319992" sldId="260"/>
            <ac:spMk id="6" creationId="{83ED9954-7D0A-F2A0-5EAC-94D390171F1B}"/>
          </ac:spMkLst>
        </pc:spChg>
      </pc:sldChg>
      <pc:sldChg chg="modSp add del mod">
        <pc:chgData name="Victoria Mulrennan" userId="f6ed9ab1-807a-4b7e-b49d-0a8269e3c847" providerId="ADAL" clId="{4AEFBBB0-4C2F-4BC0-990A-3A7A207D08BE}" dt="2025-05-07T02:00:37.896" v="90" actId="2890"/>
        <pc:sldMkLst>
          <pc:docMk/>
          <pc:sldMk cId="3201838649" sldId="261"/>
        </pc:sldMkLst>
        <pc:spChg chg="mod">
          <ac:chgData name="Victoria Mulrennan" userId="f6ed9ab1-807a-4b7e-b49d-0a8269e3c847" providerId="ADAL" clId="{4AEFBBB0-4C2F-4BC0-990A-3A7A207D08BE}" dt="2025-05-07T02:00:36.651" v="84" actId="20577"/>
          <ac:spMkLst>
            <pc:docMk/>
            <pc:sldMk cId="3201838649" sldId="261"/>
            <ac:spMk id="6" creationId="{83ED9954-7D0A-F2A0-5EAC-94D390171F1B}"/>
          </ac:spMkLst>
        </pc:spChg>
      </pc:sldChg>
      <pc:sldChg chg="modSp add mod">
        <pc:chgData name="Victoria Mulrennan" userId="f6ed9ab1-807a-4b7e-b49d-0a8269e3c847" providerId="ADAL" clId="{4AEFBBB0-4C2F-4BC0-990A-3A7A207D08BE}" dt="2025-05-07T02:06:25.339" v="443" actId="34135"/>
        <pc:sldMkLst>
          <pc:docMk/>
          <pc:sldMk cId="4107411998" sldId="261"/>
        </pc:sldMkLst>
        <pc:spChg chg="mod">
          <ac:chgData name="Victoria Mulrennan" userId="f6ed9ab1-807a-4b7e-b49d-0a8269e3c847" providerId="ADAL" clId="{4AEFBBB0-4C2F-4BC0-990A-3A7A207D08BE}" dt="2025-05-07T02:02:53.671" v="301" actId="20577"/>
          <ac:spMkLst>
            <pc:docMk/>
            <pc:sldMk cId="4107411998" sldId="261"/>
            <ac:spMk id="2" creationId="{20CD72DF-FCC9-14D4-85BE-DEE029C741AE}"/>
          </ac:spMkLst>
        </pc:spChg>
        <pc:spChg chg="mod">
          <ac:chgData name="Victoria Mulrennan" userId="f6ed9ab1-807a-4b7e-b49d-0a8269e3c847" providerId="ADAL" clId="{4AEFBBB0-4C2F-4BC0-990A-3A7A207D08BE}" dt="2025-05-07T02:06:25.339" v="443" actId="34135"/>
          <ac:spMkLst>
            <pc:docMk/>
            <pc:sldMk cId="4107411998" sldId="261"/>
            <ac:spMk id="4" creationId="{C48D19EE-EF39-DCC4-1EA0-C0DBE5D91C74}"/>
          </ac:spMkLst>
        </pc:spChg>
        <pc:spChg chg="mod">
          <ac:chgData name="Victoria Mulrennan" userId="f6ed9ab1-807a-4b7e-b49d-0a8269e3c847" providerId="ADAL" clId="{4AEFBBB0-4C2F-4BC0-990A-3A7A207D08BE}" dt="2025-05-07T02:02:49.141" v="291" actId="20577"/>
          <ac:spMkLst>
            <pc:docMk/>
            <pc:sldMk cId="4107411998" sldId="261"/>
            <ac:spMk id="6" creationId="{83ED9954-7D0A-F2A0-5EAC-94D390171F1B}"/>
          </ac:spMkLst>
        </pc:spChg>
      </pc:sldChg>
      <pc:sldChg chg="modSp add del mod">
        <pc:chgData name="Victoria Mulrennan" userId="f6ed9ab1-807a-4b7e-b49d-0a8269e3c847" providerId="ADAL" clId="{4AEFBBB0-4C2F-4BC0-990A-3A7A207D08BE}" dt="2025-05-07T02:00:37.744" v="89" actId="2890"/>
        <pc:sldMkLst>
          <pc:docMk/>
          <pc:sldMk cId="333290010" sldId="262"/>
        </pc:sldMkLst>
        <pc:spChg chg="mod">
          <ac:chgData name="Victoria Mulrennan" userId="f6ed9ab1-807a-4b7e-b49d-0a8269e3c847" providerId="ADAL" clId="{4AEFBBB0-4C2F-4BC0-990A-3A7A207D08BE}" dt="2025-05-07T02:00:35.751" v="82" actId="20577"/>
          <ac:spMkLst>
            <pc:docMk/>
            <pc:sldMk cId="333290010" sldId="262"/>
            <ac:spMk id="6" creationId="{83ED9954-7D0A-F2A0-5EAC-94D390171F1B}"/>
          </ac:spMkLst>
        </pc:spChg>
      </pc:sldChg>
      <pc:sldChg chg="modSp add mod">
        <pc:chgData name="Victoria Mulrennan" userId="f6ed9ab1-807a-4b7e-b49d-0a8269e3c847" providerId="ADAL" clId="{4AEFBBB0-4C2F-4BC0-990A-3A7A207D08BE}" dt="2025-05-07T02:06:28.330" v="444" actId="34135"/>
        <pc:sldMkLst>
          <pc:docMk/>
          <pc:sldMk cId="684565106" sldId="262"/>
        </pc:sldMkLst>
        <pc:spChg chg="mod">
          <ac:chgData name="Victoria Mulrennan" userId="f6ed9ab1-807a-4b7e-b49d-0a8269e3c847" providerId="ADAL" clId="{4AEFBBB0-4C2F-4BC0-990A-3A7A207D08BE}" dt="2025-05-07T02:03:01.671" v="314" actId="20577"/>
          <ac:spMkLst>
            <pc:docMk/>
            <pc:sldMk cId="684565106" sldId="262"/>
            <ac:spMk id="2" creationId="{20CD72DF-FCC9-14D4-85BE-DEE029C741AE}"/>
          </ac:spMkLst>
        </pc:spChg>
        <pc:spChg chg="mod">
          <ac:chgData name="Victoria Mulrennan" userId="f6ed9ab1-807a-4b7e-b49d-0a8269e3c847" providerId="ADAL" clId="{4AEFBBB0-4C2F-4BC0-990A-3A7A207D08BE}" dt="2025-05-07T02:06:28.330" v="444" actId="34135"/>
          <ac:spMkLst>
            <pc:docMk/>
            <pc:sldMk cId="684565106" sldId="262"/>
            <ac:spMk id="4" creationId="{C48D19EE-EF39-DCC4-1EA0-C0DBE5D91C74}"/>
          </ac:spMkLst>
        </pc:spChg>
        <pc:spChg chg="mod">
          <ac:chgData name="Victoria Mulrennan" userId="f6ed9ab1-807a-4b7e-b49d-0a8269e3c847" providerId="ADAL" clId="{4AEFBBB0-4C2F-4BC0-990A-3A7A207D08BE}" dt="2025-05-07T02:02:57.679" v="303" actId="20577"/>
          <ac:spMkLst>
            <pc:docMk/>
            <pc:sldMk cId="684565106" sldId="262"/>
            <ac:spMk id="6" creationId="{83ED9954-7D0A-F2A0-5EAC-94D390171F1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31936-1D1D-E949-61E2-9C7F9E680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4AEE90-DC6C-D43C-C6AD-BF10BF791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BD1DE-F3C0-E315-0972-44BD447F6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F0AFC-0F94-0FF4-C9C4-E0EA6333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23AA3-1519-E9EE-DE9D-CA647AB05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629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1837E-23A1-0D33-907C-16592217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B91EAD-E81B-DA95-543C-E80CAF6A2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DC73A-8A40-93FB-E98C-9467DC053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01C4A-96EB-E3F4-B378-CF551FF8F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B361-C7F0-AB2C-05F5-27FFB972E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507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F9EE21-86E9-C615-45CD-CA00792467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8EBC03-156A-AAE9-2223-CC4D18A84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C98CD-63F5-B62D-1B3A-24EDE1709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CF097-4049-F17D-DFB4-BFA09CA46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C64FB-4C79-30C9-C29C-1591BB25C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531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CF15C-52B6-DD0F-2E27-613EDEAF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AA75F-C572-BE0C-B3A6-9DC316BD1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92952-C7A7-14D0-FBC9-6651A15DA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E9F3B-D3BA-18B1-E7FB-0B8A25A3E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F3F46-A477-7917-6473-F64831B7D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46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E481B-EB11-C06F-CA15-DA5868DC0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A6AFC-8BB1-91FB-FE26-D9BDD2119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59424-4A8A-80F6-176C-9FF3FD9C5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9F4AC-481E-1F01-2C39-645D59C9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A9B13-370A-7B57-8928-6DFC61D59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801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8C887-394B-2F09-A3CA-3BB0DB17D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47196-7198-6C2C-79E5-F985C0578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2E94A-DE73-F108-1D8D-48557681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F1818-ACF6-16C4-1907-344AF2203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6235B-7712-FB5D-61CF-C36294EBB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ABF67-B2C4-2351-A77D-8233506F7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449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2E59A-9DF0-E62A-4D9F-9C43A84A1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5B3B3-BAAB-B355-9D5F-918A6EE22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5FB10-1154-A33F-7832-C09203FD1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C48438-B860-1C81-15AB-827D9C68C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E1260F-CDD2-2F93-F86F-BF67A994ED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7DF287-1804-E031-A763-3E586C629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47776C-9D14-B68F-E75F-18AE5D169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97150F-F567-340E-A5D6-0DEF70A91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4021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5FD92-FFC8-C1ED-1F6E-28CF14601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07169E-0909-0BF8-D596-0E9BA472F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76C0B8-9AFC-7C4C-A42E-7099B15D3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7D4C48-9804-967E-3DA1-310D87E92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332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D0B387-82A8-EE21-0778-BEB16DEA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5158F9-0154-853D-4091-BE5F430AD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BE3FC-5F27-7FA6-05A6-9CDB9E3B6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774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AF4C-F61C-C367-3AE7-F348215F7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C97C9-03A1-96C5-DB13-11ADA43C1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8B428-6E8C-300A-562E-CC35A53D1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70195-156C-6B41-8BDC-910D65560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199D-5D4F-DB41-6FA0-EAA365976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16B410-393C-2DC7-39B8-ABAE013A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928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B3E17-A3F7-7D61-9B0E-EB988221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0A807D-7109-F3A8-21C6-DCFDA57D92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477C6-2AC9-FF85-7045-A3B646FAC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C17B2-69A8-36E2-7A97-015229B9F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8D037-FA04-BF3F-FFBD-1387CB819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65040-0583-B681-7281-31FB48A2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07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376367-095A-D2C0-3404-E88FEE4C9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77075-8DD8-12CE-A66A-F8977AD39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D5DEB-9997-096C-D13A-29B748CA6A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C27409-F192-46C0-9769-8F571E72B103}" type="datetimeFigureOut">
              <a:rPr lang="en-NZ" smtClean="0"/>
              <a:t>7/05/2025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E81B7-DFE8-D4A1-8A3F-2C9BDA9E0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22640-1F17-C316-FE24-69CB62DBC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5CA41-FA9F-489B-BD50-F0E7FE1D28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939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AF8413-CBE0-2F4D-EA17-31E046CB4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heart with spirals and dots&#10;&#10;AI-generated content may be incorrect.">
            <a:extLst>
              <a:ext uri="{FF2B5EF4-FFF2-40B4-BE49-F238E27FC236}">
                <a16:creationId xmlns:a16="http://schemas.microsoft.com/office/drawing/2014/main" id="{F325C44A-6486-0C0E-58C2-83FABEB744F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350" y="0"/>
            <a:ext cx="5962650" cy="651324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CC38157-95F8-F5B7-BE29-E202CE02AC0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673273"/>
            <a:ext cx="12192000" cy="184728"/>
          </a:xfrm>
          <a:prstGeom prst="rect">
            <a:avLst/>
          </a:prstGeom>
          <a:gradFill flip="none" rotWithShape="1">
            <a:gsLst>
              <a:gs pos="0">
                <a:srgbClr val="8A012B">
                  <a:shade val="30000"/>
                  <a:satMod val="115000"/>
                </a:srgbClr>
              </a:gs>
              <a:gs pos="50000">
                <a:srgbClr val="8A012B">
                  <a:shade val="67500"/>
                  <a:satMod val="115000"/>
                </a:srgbClr>
              </a:gs>
              <a:gs pos="100000">
                <a:srgbClr val="8A012B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F42E56-9A30-FA8E-8AD7-66A86EB9ECC9}"/>
              </a:ext>
            </a:extLst>
          </p:cNvPr>
          <p:cNvSpPr txBox="1"/>
          <p:nvPr/>
        </p:nvSpPr>
        <p:spPr>
          <a:xfrm>
            <a:off x="184727" y="184727"/>
            <a:ext cx="6530109" cy="6463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A012B"/>
                </a:solidFill>
              </a:rPr>
              <a:t>Case description</a:t>
            </a:r>
            <a:endParaRPr lang="en-NZ" sz="3600" b="1" dirty="0">
              <a:solidFill>
                <a:srgbClr val="8A012B"/>
              </a:solidFill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154E7AB-725B-72C4-B4F4-F9ACEB1B942C}"/>
              </a:ext>
            </a:extLst>
          </p:cNvPr>
          <p:cNvSpPr txBox="1">
            <a:spLocks/>
          </p:cNvSpPr>
          <p:nvPr/>
        </p:nvSpPr>
        <p:spPr>
          <a:xfrm>
            <a:off x="184727" y="881835"/>
            <a:ext cx="11822546" cy="5580628"/>
          </a:xfrm>
          <a:prstGeom prst="rect">
            <a:avLst/>
          </a:prstGeom>
          <a:ln>
            <a:solidFill>
              <a:srgbClr val="8A012B"/>
            </a:solidFill>
          </a:ln>
        </p:spPr>
        <p:txBody>
          <a:bodyPr/>
          <a:lstStyle>
            <a:defPPr>
              <a:defRPr lang="en-US"/>
            </a:defPPr>
            <a:lvl1pPr mar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>
                <a:srgbClr val="B81010"/>
              </a:buClr>
            </a:pPr>
            <a:r>
              <a:rPr lang="en-AU" altLang="en-US" sz="2400" dirty="0">
                <a:solidFill>
                  <a:srgbClr val="0D0D0D"/>
                </a:solidFill>
                <a:ea typeface="ＭＳ Ｐゴシック" panose="020B0600070205080204" pitchFamily="34" charset="-128"/>
                <a:cs typeface="Geneva" pitchFamily="2" charset="0"/>
              </a:rPr>
              <a:t>Up to 100 words explaining why your images are of interest</a:t>
            </a:r>
            <a:endParaRPr lang="en-AU" altLang="en-US" sz="2400" b="1" dirty="0">
              <a:solidFill>
                <a:srgbClr val="0D0D0D"/>
              </a:solidFill>
              <a:ea typeface="ＭＳ Ｐゴシック" panose="020B0600070205080204" pitchFamily="34" charset="-128"/>
              <a:cs typeface="Genev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8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65A0BF-2693-6601-D1B3-D9CCAA0D8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8D19EE-EF39-DCC4-1EA0-C0DBE5D91C7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673273"/>
            <a:ext cx="12192000" cy="184728"/>
          </a:xfrm>
          <a:prstGeom prst="rect">
            <a:avLst/>
          </a:prstGeom>
          <a:gradFill flip="none" rotWithShape="1">
            <a:gsLst>
              <a:gs pos="0">
                <a:srgbClr val="8A012B">
                  <a:shade val="30000"/>
                  <a:satMod val="115000"/>
                </a:srgbClr>
              </a:gs>
              <a:gs pos="50000">
                <a:srgbClr val="8A012B">
                  <a:shade val="67500"/>
                  <a:satMod val="115000"/>
                </a:srgbClr>
              </a:gs>
              <a:gs pos="100000">
                <a:srgbClr val="8A012B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ED9954-7D0A-F2A0-5EAC-94D390171F1B}"/>
              </a:ext>
            </a:extLst>
          </p:cNvPr>
          <p:cNvSpPr txBox="1"/>
          <p:nvPr/>
        </p:nvSpPr>
        <p:spPr>
          <a:xfrm>
            <a:off x="184727" y="184727"/>
            <a:ext cx="6530109" cy="6463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A012B"/>
                </a:solidFill>
              </a:rPr>
              <a:t>Image / Cine 1</a:t>
            </a:r>
            <a:endParaRPr lang="en-NZ" sz="3600" b="1" dirty="0">
              <a:solidFill>
                <a:srgbClr val="8A012B"/>
              </a:solidFill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0CD72DF-FCC9-14D4-85BE-DEE029C741AE}"/>
              </a:ext>
            </a:extLst>
          </p:cNvPr>
          <p:cNvSpPr txBox="1">
            <a:spLocks/>
          </p:cNvSpPr>
          <p:nvPr/>
        </p:nvSpPr>
        <p:spPr>
          <a:xfrm>
            <a:off x="184727" y="831058"/>
            <a:ext cx="10267287" cy="83099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altLang="en-US" sz="2000" dirty="0"/>
              <a:t>Insert your first image or cine. If you are linking to an external image drive please insert the link below: </a:t>
            </a:r>
            <a:endParaRPr lang="en-NZ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6186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65A0BF-2693-6601-D1B3-D9CCAA0D8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8D19EE-EF39-DCC4-1EA0-C0DBE5D91C7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673273"/>
            <a:ext cx="12192000" cy="184728"/>
          </a:xfrm>
          <a:prstGeom prst="rect">
            <a:avLst/>
          </a:prstGeom>
          <a:gradFill flip="none" rotWithShape="1">
            <a:gsLst>
              <a:gs pos="0">
                <a:srgbClr val="8A012B">
                  <a:shade val="30000"/>
                  <a:satMod val="115000"/>
                </a:srgbClr>
              </a:gs>
              <a:gs pos="50000">
                <a:srgbClr val="8A012B">
                  <a:shade val="67500"/>
                  <a:satMod val="115000"/>
                </a:srgbClr>
              </a:gs>
              <a:gs pos="100000">
                <a:srgbClr val="8A012B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ED9954-7D0A-F2A0-5EAC-94D390171F1B}"/>
              </a:ext>
            </a:extLst>
          </p:cNvPr>
          <p:cNvSpPr txBox="1"/>
          <p:nvPr/>
        </p:nvSpPr>
        <p:spPr>
          <a:xfrm>
            <a:off x="184727" y="184727"/>
            <a:ext cx="6530109" cy="6463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A012B"/>
                </a:solidFill>
              </a:rPr>
              <a:t>Image / Cine 2</a:t>
            </a:r>
            <a:endParaRPr lang="en-NZ" sz="3600" b="1" dirty="0">
              <a:solidFill>
                <a:srgbClr val="8A012B"/>
              </a:solidFill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0CD72DF-FCC9-14D4-85BE-DEE029C741AE}"/>
              </a:ext>
            </a:extLst>
          </p:cNvPr>
          <p:cNvSpPr txBox="1">
            <a:spLocks/>
          </p:cNvSpPr>
          <p:nvPr/>
        </p:nvSpPr>
        <p:spPr>
          <a:xfrm>
            <a:off x="184727" y="831058"/>
            <a:ext cx="10267287" cy="83099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altLang="en-US" sz="2000" dirty="0"/>
              <a:t>Insert your second image or cine. If you are linking to an external image drive please insert the link below: </a:t>
            </a:r>
            <a:endParaRPr lang="en-NZ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5431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65A0BF-2693-6601-D1B3-D9CCAA0D8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8D19EE-EF39-DCC4-1EA0-C0DBE5D91C7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673273"/>
            <a:ext cx="12192000" cy="184728"/>
          </a:xfrm>
          <a:prstGeom prst="rect">
            <a:avLst/>
          </a:prstGeom>
          <a:gradFill flip="none" rotWithShape="1">
            <a:gsLst>
              <a:gs pos="0">
                <a:srgbClr val="8A012B">
                  <a:shade val="30000"/>
                  <a:satMod val="115000"/>
                </a:srgbClr>
              </a:gs>
              <a:gs pos="50000">
                <a:srgbClr val="8A012B">
                  <a:shade val="67500"/>
                  <a:satMod val="115000"/>
                </a:srgbClr>
              </a:gs>
              <a:gs pos="100000">
                <a:srgbClr val="8A012B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ED9954-7D0A-F2A0-5EAC-94D390171F1B}"/>
              </a:ext>
            </a:extLst>
          </p:cNvPr>
          <p:cNvSpPr txBox="1"/>
          <p:nvPr/>
        </p:nvSpPr>
        <p:spPr>
          <a:xfrm>
            <a:off x="184727" y="184727"/>
            <a:ext cx="6530109" cy="6463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A012B"/>
                </a:solidFill>
              </a:rPr>
              <a:t>Image / Cine 3</a:t>
            </a:r>
            <a:endParaRPr lang="en-NZ" sz="3600" b="1" dirty="0">
              <a:solidFill>
                <a:srgbClr val="8A012B"/>
              </a:solidFill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0CD72DF-FCC9-14D4-85BE-DEE029C741AE}"/>
              </a:ext>
            </a:extLst>
          </p:cNvPr>
          <p:cNvSpPr txBox="1">
            <a:spLocks/>
          </p:cNvSpPr>
          <p:nvPr/>
        </p:nvSpPr>
        <p:spPr>
          <a:xfrm>
            <a:off x="184727" y="831058"/>
            <a:ext cx="10267287" cy="83099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altLang="en-US" sz="2000" dirty="0"/>
              <a:t>Insert your third image or cine. If you are linking to an external image drive please insert the link below: </a:t>
            </a:r>
            <a:endParaRPr lang="en-NZ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0741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65A0BF-2693-6601-D1B3-D9CCAA0D8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8D19EE-EF39-DCC4-1EA0-C0DBE5D91C7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673273"/>
            <a:ext cx="12192000" cy="184728"/>
          </a:xfrm>
          <a:prstGeom prst="rect">
            <a:avLst/>
          </a:prstGeom>
          <a:gradFill flip="none" rotWithShape="1">
            <a:gsLst>
              <a:gs pos="0">
                <a:srgbClr val="8A012B">
                  <a:shade val="30000"/>
                  <a:satMod val="115000"/>
                </a:srgbClr>
              </a:gs>
              <a:gs pos="50000">
                <a:srgbClr val="8A012B">
                  <a:shade val="67500"/>
                  <a:satMod val="115000"/>
                </a:srgbClr>
              </a:gs>
              <a:gs pos="100000">
                <a:srgbClr val="8A012B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ED9954-7D0A-F2A0-5EAC-94D390171F1B}"/>
              </a:ext>
            </a:extLst>
          </p:cNvPr>
          <p:cNvSpPr txBox="1"/>
          <p:nvPr/>
        </p:nvSpPr>
        <p:spPr>
          <a:xfrm>
            <a:off x="184727" y="184727"/>
            <a:ext cx="6530109" cy="6463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A012B"/>
                </a:solidFill>
              </a:rPr>
              <a:t>Image / Cine 4</a:t>
            </a:r>
            <a:endParaRPr lang="en-NZ" sz="3600" b="1" dirty="0">
              <a:solidFill>
                <a:srgbClr val="8A012B"/>
              </a:solidFill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0CD72DF-FCC9-14D4-85BE-DEE029C741AE}"/>
              </a:ext>
            </a:extLst>
          </p:cNvPr>
          <p:cNvSpPr txBox="1">
            <a:spLocks/>
          </p:cNvSpPr>
          <p:nvPr/>
        </p:nvSpPr>
        <p:spPr>
          <a:xfrm>
            <a:off x="184727" y="831058"/>
            <a:ext cx="10267287" cy="83099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altLang="en-US" sz="2000" dirty="0"/>
              <a:t>Insert your fourth image or cine. If you are linking to an external image drive please insert the link below: </a:t>
            </a:r>
            <a:endParaRPr lang="en-NZ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84565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b52c9b-ab33-4221-8af9-54f8f2b86a80" xsi:nil="true"/>
    <lcf76f155ced4ddcb4097134ff3c332f xmlns="6911e96c-4cc4-42d5-8e43-f93924cf6a0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DB0B76CE105D459F58063C0D0B3831" ma:contentTypeVersion="19" ma:contentTypeDescription="Create a new document." ma:contentTypeScope="" ma:versionID="81b82bb6f7620ebbb39a1d5beea1b5ba">
  <xsd:schema xmlns:xsd="http://www.w3.org/2001/XMLSchema" xmlns:xs="http://www.w3.org/2001/XMLSchema" xmlns:p="http://schemas.microsoft.com/office/2006/metadata/properties" xmlns:ns2="6911e96c-4cc4-42d5-8e43-f93924cf6a05" xmlns:ns3="9c8a2b7b-0bee-4c48-b0a6-23db8982d3bc" xmlns:ns4="cab52c9b-ab33-4221-8af9-54f8f2b86a80" targetNamespace="http://schemas.microsoft.com/office/2006/metadata/properties" ma:root="true" ma:fieldsID="f773b1fbeea36af71dfed63160eca7a6" ns2:_="" ns3:_="" ns4:_="">
    <xsd:import namespace="6911e96c-4cc4-42d5-8e43-f93924cf6a05"/>
    <xsd:import namespace="9c8a2b7b-0bee-4c48-b0a6-23db8982d3bc"/>
    <xsd:import namespace="cab52c9b-ab33-4221-8af9-54f8f2b86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11e96c-4cc4-42d5-8e43-f93924cf6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f635817-86d4-483c-865d-47556d3f42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a2b7b-0bee-4c48-b0a6-23db8982d3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52c9b-ab33-4221-8af9-54f8f2b86a8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b321a2a-d050-4ca1-b64d-75ec18c39cb6}" ma:internalName="TaxCatchAll" ma:showField="CatchAllData" ma:web="cab52c9b-ab33-4221-8af9-54f8f2b86a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8AACA0-A6B6-4560-95DA-2E3DEC4C0D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BD4514-65D8-4D05-B197-9B44ED28DFD1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cab52c9b-ab33-4221-8af9-54f8f2b86a80"/>
    <ds:schemaRef ds:uri="9c8a2b7b-0bee-4c48-b0a6-23db8982d3bc"/>
    <ds:schemaRef ds:uri="6911e96c-4cc4-42d5-8e43-f93924cf6a05"/>
  </ds:schemaRefs>
</ds:datastoreItem>
</file>

<file path=customXml/itemProps3.xml><?xml version="1.0" encoding="utf-8"?>
<ds:datastoreItem xmlns:ds="http://schemas.openxmlformats.org/officeDocument/2006/customXml" ds:itemID="{F5014061-744C-49F8-B199-2D778D3CE9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11e96c-4cc4-42d5-8e43-f93924cf6a05"/>
    <ds:schemaRef ds:uri="9c8a2b7b-0bee-4c48-b0a6-23db8982d3bc"/>
    <ds:schemaRef ds:uri="cab52c9b-ab33-4221-8af9-54f8f2b86a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117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Debrah King</dc:creator>
  <cp:lastModifiedBy>Victoria Mulrennan</cp:lastModifiedBy>
  <cp:revision>2</cp:revision>
  <dcterms:created xsi:type="dcterms:W3CDTF">2025-04-22T22:20:56Z</dcterms:created>
  <dcterms:modified xsi:type="dcterms:W3CDTF">2025-05-07T02:24:25Z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0x01010004DB0B76CE105D459F58063C0D0B3831</vt:lpwstr>
  </property>
  <property fmtid="{D5CDD505-2E9C-101B-9397-08002B2CF9AE}" pid="3" name="MediaServiceImageTags">
    <vt:lpwstr/>
  </property>
</Properties>
</file>