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61" r:id="rId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30">
          <p15:clr>
            <a:srgbClr val="A4A3A4"/>
          </p15:clr>
        </p15:guide>
        <p15:guide id="2" pos="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p:restoredTop sz="94674"/>
  </p:normalViewPr>
  <p:slideViewPr>
    <p:cSldViewPr snapToGrid="0" snapToObjects="1">
      <p:cViewPr varScale="1">
        <p:scale>
          <a:sx n="104" d="100"/>
          <a:sy n="104" d="100"/>
        </p:scale>
        <p:origin x="1338" y="108"/>
      </p:cViewPr>
      <p:guideLst>
        <p:guide orient="horz" pos="730"/>
        <p:guide pos="2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389F4556-C486-42BD-9DA3-B061A2A8A172}"/>
              </a:ext>
            </a:extLst>
          </p:cNvPr>
          <p:cNvSpPr>
            <a:spLocks noGrp="1"/>
          </p:cNvSpPr>
          <p:nvPr>
            <p:ph type="dt" sz="half" idx="10"/>
          </p:nvPr>
        </p:nvSpPr>
        <p:spPr/>
        <p:txBody>
          <a:bodyPr/>
          <a:lstStyle>
            <a:lvl1pPr>
              <a:defRPr/>
            </a:lvl1pPr>
          </a:lstStyle>
          <a:p>
            <a:pPr>
              <a:defRPr/>
            </a:pPr>
            <a:fld id="{93BCAF6F-6C1C-4EE2-B8BF-75D2A1D1903E}" type="datetime1">
              <a:rPr lang="en-US"/>
              <a:pPr>
                <a:defRPr/>
              </a:pPr>
              <a:t>12/14/2023</a:t>
            </a:fld>
            <a:endParaRPr lang="en-US" dirty="0"/>
          </a:p>
        </p:txBody>
      </p:sp>
      <p:sp>
        <p:nvSpPr>
          <p:cNvPr id="5" name="Footer Placeholder 4">
            <a:extLst>
              <a:ext uri="{FF2B5EF4-FFF2-40B4-BE49-F238E27FC236}">
                <a16:creationId xmlns:a16="http://schemas.microsoft.com/office/drawing/2014/main" id="{A4E93AB3-DAF9-4456-819A-98C4C261E8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D45D39-2D40-4F1B-9868-6AE51B243DAD}"/>
              </a:ext>
            </a:extLst>
          </p:cNvPr>
          <p:cNvSpPr>
            <a:spLocks noGrp="1"/>
          </p:cNvSpPr>
          <p:nvPr>
            <p:ph type="sldNum" sz="quarter" idx="12"/>
          </p:nvPr>
        </p:nvSpPr>
        <p:spPr/>
        <p:txBody>
          <a:bodyPr/>
          <a:lstStyle>
            <a:lvl1pPr>
              <a:defRPr/>
            </a:lvl1pPr>
          </a:lstStyle>
          <a:p>
            <a:fld id="{98C234B2-5A49-4E32-A07B-1E7DFAF804B5}" type="slidenum">
              <a:rPr lang="en-US" altLang="en-US"/>
              <a:pPr/>
              <a:t>‹#›</a:t>
            </a:fld>
            <a:endParaRPr lang="en-US" altLang="en-US"/>
          </a:p>
        </p:txBody>
      </p:sp>
      <p:pic>
        <p:nvPicPr>
          <p:cNvPr id="8" name="Picture 7">
            <a:extLst>
              <a:ext uri="{FF2B5EF4-FFF2-40B4-BE49-F238E27FC236}">
                <a16:creationId xmlns:a16="http://schemas.microsoft.com/office/drawing/2014/main" id="{9F6BC2BE-FF2D-42EF-A401-17BAA43A6051}"/>
              </a:ext>
            </a:extLst>
          </p:cNvPr>
          <p:cNvPicPr>
            <a:picLocks noChangeAspect="1"/>
          </p:cNvPicPr>
          <p:nvPr userDrawn="1"/>
        </p:nvPicPr>
        <p:blipFill>
          <a:blip r:embed="rId2"/>
          <a:srcRect l="47" r="47"/>
          <a:stretch/>
        </p:blipFill>
        <p:spPr>
          <a:xfrm>
            <a:off x="0" y="-4874"/>
            <a:ext cx="9144000" cy="5148374"/>
          </a:xfrm>
          <a:prstGeom prst="rect">
            <a:avLst/>
          </a:prstGeom>
        </p:spPr>
      </p:pic>
    </p:spTree>
    <p:extLst>
      <p:ext uri="{BB962C8B-B14F-4D97-AF65-F5344CB8AC3E}">
        <p14:creationId xmlns:p14="http://schemas.microsoft.com/office/powerpoint/2010/main" val="116483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6F8339E2-63C6-4E9A-ACA9-82E2DA5DEBB6}"/>
              </a:ext>
            </a:extLst>
          </p:cNvPr>
          <p:cNvSpPr>
            <a:spLocks noGrp="1"/>
          </p:cNvSpPr>
          <p:nvPr>
            <p:ph type="dt" sz="half" idx="10"/>
          </p:nvPr>
        </p:nvSpPr>
        <p:spPr/>
        <p:txBody>
          <a:bodyPr/>
          <a:lstStyle>
            <a:lvl1pPr>
              <a:defRPr/>
            </a:lvl1pPr>
          </a:lstStyle>
          <a:p>
            <a:pPr>
              <a:defRPr/>
            </a:pPr>
            <a:fld id="{DC11E995-2ECA-42C7-B30F-4729DD2328C1}" type="datetime1">
              <a:rPr lang="en-US"/>
              <a:pPr>
                <a:defRPr/>
              </a:pPr>
              <a:t>12/14/2023</a:t>
            </a:fld>
            <a:endParaRPr lang="en-US" dirty="0"/>
          </a:p>
        </p:txBody>
      </p:sp>
      <p:sp>
        <p:nvSpPr>
          <p:cNvPr id="6" name="Footer Placeholder 4">
            <a:extLst>
              <a:ext uri="{FF2B5EF4-FFF2-40B4-BE49-F238E27FC236}">
                <a16:creationId xmlns:a16="http://schemas.microsoft.com/office/drawing/2014/main" id="{0EAB673A-A075-4F85-9F92-67429FF854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810389-22A2-4DD2-8746-47E9F1E4C8A5}"/>
              </a:ext>
            </a:extLst>
          </p:cNvPr>
          <p:cNvSpPr>
            <a:spLocks noGrp="1"/>
          </p:cNvSpPr>
          <p:nvPr>
            <p:ph type="sldNum" sz="quarter" idx="12"/>
          </p:nvPr>
        </p:nvSpPr>
        <p:spPr/>
        <p:txBody>
          <a:bodyPr/>
          <a:lstStyle>
            <a:lvl1pPr>
              <a:defRPr/>
            </a:lvl1pPr>
          </a:lstStyle>
          <a:p>
            <a:fld id="{28342715-2071-4DF5-8A31-13536401AE92}" type="slidenum">
              <a:rPr lang="en-US" altLang="en-US"/>
              <a:pPr/>
              <a:t>‹#›</a:t>
            </a:fld>
            <a:endParaRPr lang="en-US" altLang="en-US"/>
          </a:p>
        </p:txBody>
      </p:sp>
    </p:spTree>
    <p:extLst>
      <p:ext uri="{BB962C8B-B14F-4D97-AF65-F5344CB8AC3E}">
        <p14:creationId xmlns:p14="http://schemas.microsoft.com/office/powerpoint/2010/main" val="285231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63446B96-DBD9-4621-8D5E-C76912F83E0E}"/>
              </a:ext>
            </a:extLst>
          </p:cNvPr>
          <p:cNvSpPr>
            <a:spLocks noGrp="1"/>
          </p:cNvSpPr>
          <p:nvPr>
            <p:ph type="dt" sz="half" idx="10"/>
          </p:nvPr>
        </p:nvSpPr>
        <p:spPr/>
        <p:txBody>
          <a:bodyPr/>
          <a:lstStyle>
            <a:lvl1pPr>
              <a:defRPr/>
            </a:lvl1pPr>
          </a:lstStyle>
          <a:p>
            <a:pPr>
              <a:defRPr/>
            </a:pPr>
            <a:fld id="{CD0D0F97-3832-4BC2-B403-8C2861713B5A}" type="datetime1">
              <a:rPr lang="en-US"/>
              <a:pPr>
                <a:defRPr/>
              </a:pPr>
              <a:t>12/14/2023</a:t>
            </a:fld>
            <a:endParaRPr lang="en-US" dirty="0"/>
          </a:p>
        </p:txBody>
      </p:sp>
      <p:sp>
        <p:nvSpPr>
          <p:cNvPr id="6" name="Footer Placeholder 4">
            <a:extLst>
              <a:ext uri="{FF2B5EF4-FFF2-40B4-BE49-F238E27FC236}">
                <a16:creationId xmlns:a16="http://schemas.microsoft.com/office/drawing/2014/main" id="{CFFD0055-ABB2-406B-B4C5-C36F678616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3B75E0-51A5-4C5C-9C9E-932EC099B677}"/>
              </a:ext>
            </a:extLst>
          </p:cNvPr>
          <p:cNvSpPr>
            <a:spLocks noGrp="1"/>
          </p:cNvSpPr>
          <p:nvPr>
            <p:ph type="sldNum" sz="quarter" idx="12"/>
          </p:nvPr>
        </p:nvSpPr>
        <p:spPr/>
        <p:txBody>
          <a:bodyPr/>
          <a:lstStyle>
            <a:lvl1pPr>
              <a:defRPr/>
            </a:lvl1pPr>
          </a:lstStyle>
          <a:p>
            <a:fld id="{2F4AA919-7D7D-4DFD-8F2C-606A847A5529}" type="slidenum">
              <a:rPr lang="en-US" altLang="en-US"/>
              <a:pPr/>
              <a:t>‹#›</a:t>
            </a:fld>
            <a:endParaRPr lang="en-US" altLang="en-US"/>
          </a:p>
        </p:txBody>
      </p:sp>
    </p:spTree>
    <p:extLst>
      <p:ext uri="{BB962C8B-B14F-4D97-AF65-F5344CB8AC3E}">
        <p14:creationId xmlns:p14="http://schemas.microsoft.com/office/powerpoint/2010/main" val="117201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B4603EDE-6D8A-4B31-B558-F226B22B0776}"/>
              </a:ext>
            </a:extLst>
          </p:cNvPr>
          <p:cNvSpPr>
            <a:spLocks noGrp="1"/>
          </p:cNvSpPr>
          <p:nvPr>
            <p:ph type="dt" sz="half" idx="10"/>
          </p:nvPr>
        </p:nvSpPr>
        <p:spPr/>
        <p:txBody>
          <a:bodyPr/>
          <a:lstStyle>
            <a:lvl1pPr>
              <a:defRPr/>
            </a:lvl1pPr>
          </a:lstStyle>
          <a:p>
            <a:pPr>
              <a:defRPr/>
            </a:pPr>
            <a:fld id="{4C4FC493-A976-4C65-BB71-7C79D7ACEDA7}" type="datetime1">
              <a:rPr lang="en-US"/>
              <a:pPr>
                <a:defRPr/>
              </a:pPr>
              <a:t>12/14/2023</a:t>
            </a:fld>
            <a:endParaRPr lang="en-US" dirty="0"/>
          </a:p>
        </p:txBody>
      </p:sp>
      <p:sp>
        <p:nvSpPr>
          <p:cNvPr id="5" name="Footer Placeholder 4">
            <a:extLst>
              <a:ext uri="{FF2B5EF4-FFF2-40B4-BE49-F238E27FC236}">
                <a16:creationId xmlns:a16="http://schemas.microsoft.com/office/drawing/2014/main" id="{F65A6EBD-DC99-4EC3-80BD-FBC9DE264B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FCF334-CBF7-42A5-B382-E76A26C7742C}"/>
              </a:ext>
            </a:extLst>
          </p:cNvPr>
          <p:cNvSpPr>
            <a:spLocks noGrp="1"/>
          </p:cNvSpPr>
          <p:nvPr>
            <p:ph type="sldNum" sz="quarter" idx="12"/>
          </p:nvPr>
        </p:nvSpPr>
        <p:spPr/>
        <p:txBody>
          <a:bodyPr/>
          <a:lstStyle>
            <a:lvl1pPr>
              <a:defRPr/>
            </a:lvl1pPr>
          </a:lstStyle>
          <a:p>
            <a:fld id="{068B24CD-5D2D-46D8-843C-13B5615CF7BE}" type="slidenum">
              <a:rPr lang="en-US" altLang="en-US"/>
              <a:pPr/>
              <a:t>‹#›</a:t>
            </a:fld>
            <a:endParaRPr lang="en-US" altLang="en-US"/>
          </a:p>
        </p:txBody>
      </p:sp>
    </p:spTree>
    <p:extLst>
      <p:ext uri="{BB962C8B-B14F-4D97-AF65-F5344CB8AC3E}">
        <p14:creationId xmlns:p14="http://schemas.microsoft.com/office/powerpoint/2010/main" val="194803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BA7963F7-AFA0-4B26-9387-8CAD26CDFEA2}"/>
              </a:ext>
            </a:extLst>
          </p:cNvPr>
          <p:cNvSpPr>
            <a:spLocks noGrp="1"/>
          </p:cNvSpPr>
          <p:nvPr>
            <p:ph type="dt" sz="half" idx="10"/>
          </p:nvPr>
        </p:nvSpPr>
        <p:spPr/>
        <p:txBody>
          <a:bodyPr/>
          <a:lstStyle>
            <a:lvl1pPr>
              <a:defRPr/>
            </a:lvl1pPr>
          </a:lstStyle>
          <a:p>
            <a:pPr>
              <a:defRPr/>
            </a:pPr>
            <a:fld id="{D00FC9F5-3F02-42D6-892C-7AFAE2D592C2}" type="datetime1">
              <a:rPr lang="en-US"/>
              <a:pPr>
                <a:defRPr/>
              </a:pPr>
              <a:t>12/14/2023</a:t>
            </a:fld>
            <a:endParaRPr lang="en-US" dirty="0"/>
          </a:p>
        </p:txBody>
      </p:sp>
      <p:sp>
        <p:nvSpPr>
          <p:cNvPr id="5" name="Footer Placeholder 4">
            <a:extLst>
              <a:ext uri="{FF2B5EF4-FFF2-40B4-BE49-F238E27FC236}">
                <a16:creationId xmlns:a16="http://schemas.microsoft.com/office/drawing/2014/main" id="{CA3FDE6D-3640-47E0-9E60-97AA9C2716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A44770-3A57-48DA-86DF-D87400BC47BE}"/>
              </a:ext>
            </a:extLst>
          </p:cNvPr>
          <p:cNvSpPr>
            <a:spLocks noGrp="1"/>
          </p:cNvSpPr>
          <p:nvPr>
            <p:ph type="sldNum" sz="quarter" idx="12"/>
          </p:nvPr>
        </p:nvSpPr>
        <p:spPr/>
        <p:txBody>
          <a:bodyPr/>
          <a:lstStyle>
            <a:lvl1pPr>
              <a:defRPr/>
            </a:lvl1pPr>
          </a:lstStyle>
          <a:p>
            <a:fld id="{074B6C44-AEF0-4A71-B259-B67DA5F69F24}" type="slidenum">
              <a:rPr lang="en-US" altLang="en-US"/>
              <a:pPr/>
              <a:t>‹#›</a:t>
            </a:fld>
            <a:endParaRPr lang="en-US" altLang="en-US"/>
          </a:p>
        </p:txBody>
      </p:sp>
    </p:spTree>
    <p:extLst>
      <p:ext uri="{BB962C8B-B14F-4D97-AF65-F5344CB8AC3E}">
        <p14:creationId xmlns:p14="http://schemas.microsoft.com/office/powerpoint/2010/main" val="19190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90CD0-B844-164B-BE82-E7ABDEC42760}"/>
              </a:ext>
            </a:extLst>
          </p:cNvPr>
          <p:cNvPicPr>
            <a:picLocks noChangeAspect="1"/>
          </p:cNvPicPr>
          <p:nvPr userDrawn="1"/>
        </p:nvPicPr>
        <p:blipFill>
          <a:blip r:embed="rId2"/>
          <a:srcRect/>
          <a:stretch/>
        </p:blipFill>
        <p:spPr>
          <a:xfrm>
            <a:off x="5876" y="761"/>
            <a:ext cx="9132246" cy="1331786"/>
          </a:xfrm>
          <a:prstGeom prst="rect">
            <a:avLst/>
          </a:prstGeom>
        </p:spPr>
      </p:pic>
      <p:sp>
        <p:nvSpPr>
          <p:cNvPr id="2" name="Title 1"/>
          <p:cNvSpPr>
            <a:spLocks noGrp="1"/>
          </p:cNvSpPr>
          <p:nvPr>
            <p:ph type="title" hasCustomPrompt="1"/>
          </p:nvPr>
        </p:nvSpPr>
        <p:spPr>
          <a:xfrm>
            <a:off x="306371" y="168860"/>
            <a:ext cx="8138160" cy="586105"/>
          </a:xfrm>
          <a:prstGeom prst="rect">
            <a:avLst/>
          </a:prstGeom>
        </p:spPr>
        <p:txBody>
          <a:bodyPr/>
          <a:lstStyle>
            <a:lvl1pPr algn="l">
              <a:defRPr sz="3200">
                <a:solidFill>
                  <a:schemeClr val="bg1"/>
                </a:solidFill>
              </a:defRPr>
            </a:lvl1pPr>
          </a:lstStyle>
          <a:p>
            <a:r>
              <a:rPr lang="en-AU" dirty="0"/>
              <a:t>Session title</a:t>
            </a:r>
            <a:endParaRPr lang="en-US" dirty="0"/>
          </a:p>
        </p:txBody>
      </p:sp>
    </p:spTree>
    <p:extLst>
      <p:ext uri="{BB962C8B-B14F-4D97-AF65-F5344CB8AC3E}">
        <p14:creationId xmlns:p14="http://schemas.microsoft.com/office/powerpoint/2010/main" val="6454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71" y="168860"/>
            <a:ext cx="8138160" cy="586105"/>
          </a:xfrm>
          <a:prstGeom prst="rect">
            <a:avLst/>
          </a:prstGeom>
        </p:spPr>
        <p:txBody>
          <a:bodyPr/>
          <a:lstStyle>
            <a:lvl1pPr algn="l">
              <a:defRPr sz="3200">
                <a:solidFill>
                  <a:schemeClr val="bg1"/>
                </a:solidFill>
              </a:defRPr>
            </a:lvl1pPr>
          </a:lstStyle>
          <a:p>
            <a:r>
              <a:rPr lang="en-AU" dirty="0"/>
              <a:t>Session title</a:t>
            </a:r>
            <a:endParaRPr lang="en-US" dirty="0"/>
          </a:p>
        </p:txBody>
      </p:sp>
    </p:spTree>
    <p:extLst>
      <p:ext uri="{BB962C8B-B14F-4D97-AF65-F5344CB8AC3E}">
        <p14:creationId xmlns:p14="http://schemas.microsoft.com/office/powerpoint/2010/main" val="345763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71" y="168860"/>
            <a:ext cx="8138160" cy="586105"/>
          </a:xfrm>
          <a:prstGeom prst="rect">
            <a:avLst/>
          </a:prstGeom>
        </p:spPr>
        <p:txBody>
          <a:bodyPr/>
          <a:lstStyle>
            <a:lvl1pPr algn="l">
              <a:defRPr sz="3200">
                <a:solidFill>
                  <a:schemeClr val="bg1"/>
                </a:solidFill>
              </a:defRPr>
            </a:lvl1pPr>
          </a:lstStyle>
          <a:p>
            <a:r>
              <a:rPr lang="en-AU" dirty="0"/>
              <a:t>Session title</a:t>
            </a:r>
            <a:endParaRPr lang="en-US" dirty="0"/>
          </a:p>
        </p:txBody>
      </p:sp>
    </p:spTree>
    <p:extLst>
      <p:ext uri="{BB962C8B-B14F-4D97-AF65-F5344CB8AC3E}">
        <p14:creationId xmlns:p14="http://schemas.microsoft.com/office/powerpoint/2010/main" val="198291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B0F4A9DA-68D9-40C9-BB94-A29769CE0940}"/>
              </a:ext>
            </a:extLst>
          </p:cNvPr>
          <p:cNvSpPr>
            <a:spLocks noGrp="1"/>
          </p:cNvSpPr>
          <p:nvPr>
            <p:ph type="dt" sz="half" idx="10"/>
          </p:nvPr>
        </p:nvSpPr>
        <p:spPr/>
        <p:txBody>
          <a:bodyPr/>
          <a:lstStyle>
            <a:lvl1pPr>
              <a:defRPr/>
            </a:lvl1pPr>
          </a:lstStyle>
          <a:p>
            <a:pPr>
              <a:defRPr/>
            </a:pPr>
            <a:fld id="{1890A21B-9F50-4514-A96C-0AF202B870B4}" type="datetime1">
              <a:rPr lang="en-US"/>
              <a:pPr>
                <a:defRPr/>
              </a:pPr>
              <a:t>12/14/2023</a:t>
            </a:fld>
            <a:endParaRPr lang="en-US" dirty="0"/>
          </a:p>
        </p:txBody>
      </p:sp>
      <p:sp>
        <p:nvSpPr>
          <p:cNvPr id="5" name="Footer Placeholder 4">
            <a:extLst>
              <a:ext uri="{FF2B5EF4-FFF2-40B4-BE49-F238E27FC236}">
                <a16:creationId xmlns:a16="http://schemas.microsoft.com/office/drawing/2014/main" id="{A2C5EDFA-7D6E-4513-A23E-623A1765A9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6F0C91-598E-4293-A53B-5D19FA48FF8F}"/>
              </a:ext>
            </a:extLst>
          </p:cNvPr>
          <p:cNvSpPr>
            <a:spLocks noGrp="1"/>
          </p:cNvSpPr>
          <p:nvPr>
            <p:ph type="sldNum" sz="quarter" idx="12"/>
          </p:nvPr>
        </p:nvSpPr>
        <p:spPr/>
        <p:txBody>
          <a:bodyPr/>
          <a:lstStyle>
            <a:lvl1pPr>
              <a:defRPr/>
            </a:lvl1pPr>
          </a:lstStyle>
          <a:p>
            <a:fld id="{2132FB10-4BF3-4AEC-BC66-453ACD0ABF3D}" type="slidenum">
              <a:rPr lang="en-US" altLang="en-US"/>
              <a:pPr/>
              <a:t>‹#›</a:t>
            </a:fld>
            <a:endParaRPr lang="en-US" altLang="en-US"/>
          </a:p>
        </p:txBody>
      </p:sp>
    </p:spTree>
    <p:extLst>
      <p:ext uri="{BB962C8B-B14F-4D97-AF65-F5344CB8AC3E}">
        <p14:creationId xmlns:p14="http://schemas.microsoft.com/office/powerpoint/2010/main" val="221994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AD7AC121-A85D-4DA1-A281-97D0B25DD66F}"/>
              </a:ext>
            </a:extLst>
          </p:cNvPr>
          <p:cNvSpPr>
            <a:spLocks noGrp="1"/>
          </p:cNvSpPr>
          <p:nvPr>
            <p:ph type="dt" sz="half" idx="10"/>
          </p:nvPr>
        </p:nvSpPr>
        <p:spPr/>
        <p:txBody>
          <a:bodyPr/>
          <a:lstStyle>
            <a:lvl1pPr>
              <a:defRPr/>
            </a:lvl1pPr>
          </a:lstStyle>
          <a:p>
            <a:pPr>
              <a:defRPr/>
            </a:pPr>
            <a:fld id="{70BFE70F-E343-4BB9-90C8-BB3EE05A0B16}" type="datetime1">
              <a:rPr lang="en-US"/>
              <a:pPr>
                <a:defRPr/>
              </a:pPr>
              <a:t>12/14/2023</a:t>
            </a:fld>
            <a:endParaRPr lang="en-US" dirty="0"/>
          </a:p>
        </p:txBody>
      </p:sp>
      <p:sp>
        <p:nvSpPr>
          <p:cNvPr id="6" name="Footer Placeholder 4">
            <a:extLst>
              <a:ext uri="{FF2B5EF4-FFF2-40B4-BE49-F238E27FC236}">
                <a16:creationId xmlns:a16="http://schemas.microsoft.com/office/drawing/2014/main" id="{AD8BA9C8-A9E9-4EDC-9D72-B4BD3AB8B8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C13487-9068-4A2E-9BC3-F0E04977ED63}"/>
              </a:ext>
            </a:extLst>
          </p:cNvPr>
          <p:cNvSpPr>
            <a:spLocks noGrp="1"/>
          </p:cNvSpPr>
          <p:nvPr>
            <p:ph type="sldNum" sz="quarter" idx="12"/>
          </p:nvPr>
        </p:nvSpPr>
        <p:spPr/>
        <p:txBody>
          <a:bodyPr/>
          <a:lstStyle>
            <a:lvl1pPr>
              <a:defRPr/>
            </a:lvl1pPr>
          </a:lstStyle>
          <a:p>
            <a:fld id="{163D44D6-FB2C-4195-896C-CC2BBAE4D181}" type="slidenum">
              <a:rPr lang="en-US" altLang="en-US"/>
              <a:pPr/>
              <a:t>‹#›</a:t>
            </a:fld>
            <a:endParaRPr lang="en-US" altLang="en-US"/>
          </a:p>
        </p:txBody>
      </p:sp>
    </p:spTree>
    <p:extLst>
      <p:ext uri="{BB962C8B-B14F-4D97-AF65-F5344CB8AC3E}">
        <p14:creationId xmlns:p14="http://schemas.microsoft.com/office/powerpoint/2010/main" val="369814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A5C12B95-4FA6-4903-8260-29919BB283F0}"/>
              </a:ext>
            </a:extLst>
          </p:cNvPr>
          <p:cNvSpPr>
            <a:spLocks noGrp="1"/>
          </p:cNvSpPr>
          <p:nvPr>
            <p:ph type="dt" sz="half" idx="10"/>
          </p:nvPr>
        </p:nvSpPr>
        <p:spPr/>
        <p:txBody>
          <a:bodyPr/>
          <a:lstStyle>
            <a:lvl1pPr>
              <a:defRPr/>
            </a:lvl1pPr>
          </a:lstStyle>
          <a:p>
            <a:pPr>
              <a:defRPr/>
            </a:pPr>
            <a:fld id="{E8E9576A-34C8-4432-ACCB-0A3FC81B0D51}" type="datetime1">
              <a:rPr lang="en-US"/>
              <a:pPr>
                <a:defRPr/>
              </a:pPr>
              <a:t>12/14/2023</a:t>
            </a:fld>
            <a:endParaRPr lang="en-US" dirty="0"/>
          </a:p>
        </p:txBody>
      </p:sp>
      <p:sp>
        <p:nvSpPr>
          <p:cNvPr id="8" name="Footer Placeholder 4">
            <a:extLst>
              <a:ext uri="{FF2B5EF4-FFF2-40B4-BE49-F238E27FC236}">
                <a16:creationId xmlns:a16="http://schemas.microsoft.com/office/drawing/2014/main" id="{DE3F8ADA-7731-4DE2-983D-60B1B80342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F07850-497F-4E4B-A3F1-0117548BC16B}"/>
              </a:ext>
            </a:extLst>
          </p:cNvPr>
          <p:cNvSpPr>
            <a:spLocks noGrp="1"/>
          </p:cNvSpPr>
          <p:nvPr>
            <p:ph type="sldNum" sz="quarter" idx="12"/>
          </p:nvPr>
        </p:nvSpPr>
        <p:spPr/>
        <p:txBody>
          <a:bodyPr/>
          <a:lstStyle>
            <a:lvl1pPr>
              <a:defRPr/>
            </a:lvl1pPr>
          </a:lstStyle>
          <a:p>
            <a:fld id="{80450F89-39D0-4373-8608-87A0D4C610FF}" type="slidenum">
              <a:rPr lang="en-US" altLang="en-US"/>
              <a:pPr/>
              <a:t>‹#›</a:t>
            </a:fld>
            <a:endParaRPr lang="en-US" altLang="en-US"/>
          </a:p>
        </p:txBody>
      </p:sp>
    </p:spTree>
    <p:extLst>
      <p:ext uri="{BB962C8B-B14F-4D97-AF65-F5344CB8AC3E}">
        <p14:creationId xmlns:p14="http://schemas.microsoft.com/office/powerpoint/2010/main" val="368128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08FFB90B-7566-45F4-B371-5AB291015B02}"/>
              </a:ext>
            </a:extLst>
          </p:cNvPr>
          <p:cNvSpPr>
            <a:spLocks noGrp="1"/>
          </p:cNvSpPr>
          <p:nvPr>
            <p:ph type="dt" sz="half" idx="10"/>
          </p:nvPr>
        </p:nvSpPr>
        <p:spPr/>
        <p:txBody>
          <a:bodyPr/>
          <a:lstStyle>
            <a:lvl1pPr>
              <a:defRPr/>
            </a:lvl1pPr>
          </a:lstStyle>
          <a:p>
            <a:pPr>
              <a:defRPr/>
            </a:pPr>
            <a:fld id="{F06512E6-2097-4614-B2A5-0DF0456784E8}" type="datetime1">
              <a:rPr lang="en-US"/>
              <a:pPr>
                <a:defRPr/>
              </a:pPr>
              <a:t>12/14/2023</a:t>
            </a:fld>
            <a:endParaRPr lang="en-US" dirty="0"/>
          </a:p>
        </p:txBody>
      </p:sp>
      <p:sp>
        <p:nvSpPr>
          <p:cNvPr id="4" name="Footer Placeholder 4">
            <a:extLst>
              <a:ext uri="{FF2B5EF4-FFF2-40B4-BE49-F238E27FC236}">
                <a16:creationId xmlns:a16="http://schemas.microsoft.com/office/drawing/2014/main" id="{20E8176A-410E-45EC-8F38-E6BDA1EA3F9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7A2A718-2A54-487A-AEAE-31D652CB2F70}"/>
              </a:ext>
            </a:extLst>
          </p:cNvPr>
          <p:cNvSpPr>
            <a:spLocks noGrp="1"/>
          </p:cNvSpPr>
          <p:nvPr>
            <p:ph type="sldNum" sz="quarter" idx="12"/>
          </p:nvPr>
        </p:nvSpPr>
        <p:spPr/>
        <p:txBody>
          <a:bodyPr/>
          <a:lstStyle>
            <a:lvl1pPr>
              <a:defRPr/>
            </a:lvl1pPr>
          </a:lstStyle>
          <a:p>
            <a:fld id="{6BCC3EF2-4D18-4F72-B2B4-02318A74D095}" type="slidenum">
              <a:rPr lang="en-US" altLang="en-US"/>
              <a:pPr/>
              <a:t>‹#›</a:t>
            </a:fld>
            <a:endParaRPr lang="en-US" altLang="en-US"/>
          </a:p>
        </p:txBody>
      </p:sp>
    </p:spTree>
    <p:extLst>
      <p:ext uri="{BB962C8B-B14F-4D97-AF65-F5344CB8AC3E}">
        <p14:creationId xmlns:p14="http://schemas.microsoft.com/office/powerpoint/2010/main" val="18547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30F725-D58F-4F30-AE63-2437DD89929F}"/>
              </a:ext>
            </a:extLst>
          </p:cNvPr>
          <p:cNvSpPr>
            <a:spLocks noGrp="1"/>
          </p:cNvSpPr>
          <p:nvPr>
            <p:ph type="dt" sz="half" idx="10"/>
          </p:nvPr>
        </p:nvSpPr>
        <p:spPr/>
        <p:txBody>
          <a:bodyPr/>
          <a:lstStyle>
            <a:lvl1pPr>
              <a:defRPr/>
            </a:lvl1pPr>
          </a:lstStyle>
          <a:p>
            <a:pPr>
              <a:defRPr/>
            </a:pPr>
            <a:fld id="{FD23A29C-5C75-44E2-B0FB-1A551DAD2FD1}" type="datetime1">
              <a:rPr lang="en-US"/>
              <a:pPr>
                <a:defRPr/>
              </a:pPr>
              <a:t>12/14/2023</a:t>
            </a:fld>
            <a:endParaRPr lang="en-US" dirty="0"/>
          </a:p>
        </p:txBody>
      </p:sp>
      <p:sp>
        <p:nvSpPr>
          <p:cNvPr id="3" name="Footer Placeholder 4">
            <a:extLst>
              <a:ext uri="{FF2B5EF4-FFF2-40B4-BE49-F238E27FC236}">
                <a16:creationId xmlns:a16="http://schemas.microsoft.com/office/drawing/2014/main" id="{5D9BC16D-13E1-4062-98F8-46559F2493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9E83D60-24B2-4654-A277-3E9333E36F9E}"/>
              </a:ext>
            </a:extLst>
          </p:cNvPr>
          <p:cNvSpPr>
            <a:spLocks noGrp="1"/>
          </p:cNvSpPr>
          <p:nvPr>
            <p:ph type="sldNum" sz="quarter" idx="12"/>
          </p:nvPr>
        </p:nvSpPr>
        <p:spPr/>
        <p:txBody>
          <a:bodyPr/>
          <a:lstStyle>
            <a:lvl1pPr>
              <a:defRPr/>
            </a:lvl1pPr>
          </a:lstStyle>
          <a:p>
            <a:fld id="{4900F329-8287-404E-A8F6-3D6BC5341B19}" type="slidenum">
              <a:rPr lang="en-US" altLang="en-US"/>
              <a:pPr/>
              <a:t>‹#›</a:t>
            </a:fld>
            <a:endParaRPr lang="en-US" altLang="en-US"/>
          </a:p>
        </p:txBody>
      </p:sp>
    </p:spTree>
    <p:extLst>
      <p:ext uri="{BB962C8B-B14F-4D97-AF65-F5344CB8AC3E}">
        <p14:creationId xmlns:p14="http://schemas.microsoft.com/office/powerpoint/2010/main" val="15977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BB8208-1D46-4CD1-B282-0B76E8EAF376}"/>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B694EA6F-E7B7-404F-9089-FD4B39DFF747}" type="datetime1">
              <a:rPr lang="en-US"/>
              <a:pPr>
                <a:defRPr/>
              </a:pPr>
              <a:t>12/14/2023</a:t>
            </a:fld>
            <a:endParaRPr lang="en-US" dirty="0"/>
          </a:p>
        </p:txBody>
      </p:sp>
      <p:sp>
        <p:nvSpPr>
          <p:cNvPr id="5" name="Footer Placeholder 4">
            <a:extLst>
              <a:ext uri="{FF2B5EF4-FFF2-40B4-BE49-F238E27FC236}">
                <a16:creationId xmlns:a16="http://schemas.microsoft.com/office/drawing/2014/main" id="{EB028548-0A3C-4A32-AC73-D95C9EE4247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5034ADF-8BAF-4E4B-891E-BA44D84FA807}"/>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07C1D0A-161B-4304-B974-5E1C77CE85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pitchFamily="-106"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charset="0"/>
          <a:cs typeface="Geneva" pitchFamily="-106"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charset="0"/>
          <a:cs typeface="Geneva" pitchFamily="-106"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charset="0"/>
          <a:cs typeface="Geneva" pitchFamily="-106"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charset="0"/>
          <a:cs typeface="Geneva" pitchFamily="-106" charset="-128"/>
        </a:defRPr>
      </a:lvl5pPr>
      <a:lvl6pPr marL="457200" algn="ctr" defTabSz="457200" rtl="0" fontAlgn="base">
        <a:spcBef>
          <a:spcPct val="0"/>
        </a:spcBef>
        <a:spcAft>
          <a:spcPct val="0"/>
        </a:spcAft>
        <a:defRPr sz="4400">
          <a:solidFill>
            <a:schemeClr val="tx1"/>
          </a:solidFill>
          <a:latin typeface="Calibri" pitchFamily="-110" charset="0"/>
          <a:ea typeface="Geneva" pitchFamily="-106" charset="-128"/>
          <a:cs typeface="Geneva" pitchFamily="-106" charset="-128"/>
        </a:defRPr>
      </a:lvl6pPr>
      <a:lvl7pPr marL="914400" algn="ctr" defTabSz="457200" rtl="0" fontAlgn="base">
        <a:spcBef>
          <a:spcPct val="0"/>
        </a:spcBef>
        <a:spcAft>
          <a:spcPct val="0"/>
        </a:spcAft>
        <a:defRPr sz="4400">
          <a:solidFill>
            <a:schemeClr val="tx1"/>
          </a:solidFill>
          <a:latin typeface="Calibri" pitchFamily="-110" charset="0"/>
          <a:ea typeface="Geneva" pitchFamily="-106" charset="-128"/>
          <a:cs typeface="Geneva" pitchFamily="-106" charset="-128"/>
        </a:defRPr>
      </a:lvl7pPr>
      <a:lvl8pPr marL="1371600" algn="ctr" defTabSz="457200" rtl="0" fontAlgn="base">
        <a:spcBef>
          <a:spcPct val="0"/>
        </a:spcBef>
        <a:spcAft>
          <a:spcPct val="0"/>
        </a:spcAft>
        <a:defRPr sz="4400">
          <a:solidFill>
            <a:schemeClr val="tx1"/>
          </a:solidFill>
          <a:latin typeface="Calibri" pitchFamily="-110" charset="0"/>
          <a:ea typeface="Geneva" pitchFamily="-106" charset="-128"/>
          <a:cs typeface="Geneva" pitchFamily="-106" charset="-128"/>
        </a:defRPr>
      </a:lvl8pPr>
      <a:lvl9pPr marL="1828800" algn="ctr" defTabSz="457200" rtl="0" fontAlgn="base">
        <a:spcBef>
          <a:spcPct val="0"/>
        </a:spcBef>
        <a:spcAft>
          <a:spcPct val="0"/>
        </a:spcAft>
        <a:defRPr sz="4400">
          <a:solidFill>
            <a:schemeClr val="tx1"/>
          </a:solidFill>
          <a:latin typeface="Calibri" pitchFamily="-110" charset="0"/>
          <a:ea typeface="Geneva" pitchFamily="-106" charset="-128"/>
          <a:cs typeface="Geneva" pitchFamily="-106"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Geneva" pitchFamily="-10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pitchFamily="-106" charset="-128"/>
          <a:cs typeface="Geneva"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pitchFamily="-106" charset="-128"/>
          <a:cs typeface="Geneva"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106"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106"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7718-4F35-40CA-B3F5-A4DA813FE21E}"/>
              </a:ext>
            </a:extLst>
          </p:cNvPr>
          <p:cNvSpPr>
            <a:spLocks noGrp="1"/>
          </p:cNvSpPr>
          <p:nvPr>
            <p:ph type="title"/>
          </p:nvPr>
        </p:nvSpPr>
        <p:spPr/>
        <p:txBody>
          <a:bodyPr/>
          <a:lstStyle/>
          <a:p>
            <a:r>
              <a:rPr lang="en-US" dirty="0"/>
              <a:t>Faculty Disclosure</a:t>
            </a:r>
            <a:endParaRPr lang="en-AU" dirty="0"/>
          </a:p>
        </p:txBody>
      </p:sp>
      <p:sp>
        <p:nvSpPr>
          <p:cNvPr id="5" name="Content Placeholder 6">
            <a:extLst>
              <a:ext uri="{FF2B5EF4-FFF2-40B4-BE49-F238E27FC236}">
                <a16:creationId xmlns:a16="http://schemas.microsoft.com/office/drawing/2014/main" id="{CCF5279F-49FB-4DF4-92AE-FD488026397E}"/>
              </a:ext>
            </a:extLst>
          </p:cNvPr>
          <p:cNvSpPr txBox="1">
            <a:spLocks/>
          </p:cNvSpPr>
          <p:nvPr/>
        </p:nvSpPr>
        <p:spPr bwMode="auto">
          <a:xfrm>
            <a:off x="457200" y="1381323"/>
            <a:ext cx="8229600" cy="195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itchFamily="-8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128"/>
                <a:cs typeface="Geneva" pitchFamily="-8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128"/>
                <a:cs typeface="Geneva" pitchFamily="-8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9pPr>
          </a:lstStyle>
          <a:p>
            <a:pPr>
              <a:buFont typeface="Arial" panose="020B0604020202020204" pitchFamily="34" charset="0"/>
              <a:buNone/>
              <a:defRPr/>
            </a:pPr>
            <a:r>
              <a:rPr lang="en-US" sz="1800" b="0" i="0" u="none" strike="noStrike" dirty="0">
                <a:solidFill>
                  <a:srgbClr val="000000"/>
                </a:solidFill>
                <a:effectLst/>
                <a:latin typeface="Calibri" panose="020F0502020204030204" pitchFamily="34" charset="0"/>
              </a:rPr>
              <a:t>In accordance with the policy of the Cardiac Society of Australia and New Zealand the following presenter has indicated that they have a relationship which in the context of their presentation, could be perceived as a real or apparent conflict of interest but do not consider that it will influence their presentation. The nature of the conflict is listed:</a:t>
            </a:r>
            <a:r>
              <a:rPr lang="en-US" sz="1800" b="0" i="0" dirty="0">
                <a:solidFill>
                  <a:srgbClr val="000000"/>
                </a:solidFill>
                <a:effectLst/>
                <a:latin typeface="Calibri" panose="020F0502020204030204" pitchFamily="34" charset="0"/>
              </a:rPr>
              <a:t>​</a:t>
            </a:r>
            <a:endParaRPr lang="en-US" sz="2800" i="1"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1BBBF753-88D8-D50C-ED8F-531350278764}"/>
              </a:ext>
            </a:extLst>
          </p:cNvPr>
          <p:cNvSpPr txBox="1">
            <a:spLocks/>
          </p:cNvSpPr>
          <p:nvPr/>
        </p:nvSpPr>
        <p:spPr>
          <a:xfrm>
            <a:off x="306371" y="3419607"/>
            <a:ext cx="8502890" cy="1083243"/>
          </a:xfrm>
          <a:prstGeom prst="rect">
            <a:avLst/>
          </a:prstGeom>
        </p:spPr>
        <p:txBody>
          <a:bodyPr lIns="182706" tIns="91353" rIns="182706" bIns="91353"/>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buClr>
                <a:srgbClr val="F79646"/>
              </a:buClr>
              <a:defRPr/>
            </a:pPr>
            <a:r>
              <a:rPr lang="en-NZ" altLang="en-US" sz="2000" dirty="0">
                <a:solidFill>
                  <a:schemeClr val="tx1">
                    <a:lumMod val="50000"/>
                    <a:lumOff val="50000"/>
                  </a:schemeClr>
                </a:solidFill>
              </a:rPr>
              <a:t>INSERT NATURE OF CONFLICT HERE </a:t>
            </a:r>
            <a:r>
              <a:rPr lang="en-NZ" altLang="en-US" sz="2000" dirty="0" err="1">
                <a:solidFill>
                  <a:schemeClr val="tx1">
                    <a:lumMod val="50000"/>
                    <a:lumOff val="50000"/>
                  </a:schemeClr>
                </a:solidFill>
              </a:rPr>
              <a:t>ie</a:t>
            </a:r>
            <a:r>
              <a:rPr lang="en-NZ" altLang="en-US" sz="2000" dirty="0">
                <a:solidFill>
                  <a:schemeClr val="tx1">
                    <a:lumMod val="50000"/>
                    <a:lumOff val="50000"/>
                  </a:schemeClr>
                </a:solidFill>
              </a:rPr>
              <a:t> Spokesperson for a particular Drug, Funding Grants from Companies</a:t>
            </a:r>
          </a:p>
        </p:txBody>
      </p:sp>
    </p:spTree>
    <p:extLst>
      <p:ext uri="{BB962C8B-B14F-4D97-AF65-F5344CB8AC3E}">
        <p14:creationId xmlns:p14="http://schemas.microsoft.com/office/powerpoint/2010/main" val="410816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7718-4F35-40CA-B3F5-A4DA813FE21E}"/>
              </a:ext>
            </a:extLst>
          </p:cNvPr>
          <p:cNvSpPr>
            <a:spLocks noGrp="1"/>
          </p:cNvSpPr>
          <p:nvPr>
            <p:ph type="title"/>
          </p:nvPr>
        </p:nvSpPr>
        <p:spPr/>
        <p:txBody>
          <a:bodyPr/>
          <a:lstStyle/>
          <a:p>
            <a:r>
              <a:rPr lang="en-US" dirty="0"/>
              <a:t>Faculty Disclosure</a:t>
            </a:r>
            <a:endParaRPr lang="en-AU" dirty="0"/>
          </a:p>
        </p:txBody>
      </p:sp>
      <p:sp>
        <p:nvSpPr>
          <p:cNvPr id="5" name="Content Placeholder 6">
            <a:extLst>
              <a:ext uri="{FF2B5EF4-FFF2-40B4-BE49-F238E27FC236}">
                <a16:creationId xmlns:a16="http://schemas.microsoft.com/office/drawing/2014/main" id="{CCF5279F-49FB-4DF4-92AE-FD488026397E}"/>
              </a:ext>
            </a:extLst>
          </p:cNvPr>
          <p:cNvSpPr txBox="1">
            <a:spLocks/>
          </p:cNvSpPr>
          <p:nvPr/>
        </p:nvSpPr>
        <p:spPr bwMode="auto">
          <a:xfrm>
            <a:off x="581978" y="2211199"/>
            <a:ext cx="8229600" cy="98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itchFamily="-8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84" charset="-128"/>
                <a:cs typeface="Geneva" pitchFamily="-8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84" charset="-128"/>
                <a:cs typeface="Geneva" pitchFamily="-8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84" charset="-128"/>
                <a:cs typeface="Geneva" pitchFamily="-84" charset="-128"/>
              </a:defRPr>
            </a:lvl9pPr>
          </a:lstStyle>
          <a:p>
            <a:pPr>
              <a:buFont typeface="Arial" panose="020B0604020202020204" pitchFamily="34" charset="0"/>
              <a:buNone/>
              <a:defRPr/>
            </a:pPr>
            <a:r>
              <a:rPr lang="en-US" sz="1800" b="0" i="0" u="none" strike="noStrike" dirty="0">
                <a:solidFill>
                  <a:srgbClr val="0D0D0D"/>
                </a:solidFill>
                <a:effectLst/>
                <a:latin typeface="Calibri" panose="020F0502020204030204" pitchFamily="34" charset="0"/>
              </a:rPr>
              <a:t>The presenter has advised that the following presentation will NOT include discussion on any commercial products or service and that there are NO financial interests or relationships with any of the Commercial Supporters of this years ASM.</a:t>
            </a:r>
            <a:r>
              <a:rPr lang="en-US" sz="1800" b="0" i="0" dirty="0">
                <a:solidFill>
                  <a:srgbClr val="0D0D0D"/>
                </a:solidFill>
                <a:effectLst/>
                <a:latin typeface="Calibri" panose="020F0502020204030204" pitchFamily="34" charset="0"/>
              </a:rPr>
              <a:t>​</a:t>
            </a:r>
            <a:endParaRPr lang="en-US" sz="2800" i="1" dirty="0">
              <a:solidFill>
                <a:schemeClr val="tx1">
                  <a:lumMod val="75000"/>
                  <a:lumOff val="25000"/>
                </a:schemeClr>
              </a:solidFill>
            </a:endParaRPr>
          </a:p>
        </p:txBody>
      </p:sp>
    </p:spTree>
    <p:extLst>
      <p:ext uri="{BB962C8B-B14F-4D97-AF65-F5344CB8AC3E}">
        <p14:creationId xmlns:p14="http://schemas.microsoft.com/office/powerpoint/2010/main" val="2717659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b52c9b-ab33-4221-8af9-54f8f2b86a80" xsi:nil="true"/>
    <lcf76f155ced4ddcb4097134ff3c332f xmlns="6911e96c-4cc4-42d5-8e43-f93924cf6a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DB0B76CE105D459F58063C0D0B3831" ma:contentTypeVersion="17" ma:contentTypeDescription="Create a new document." ma:contentTypeScope="" ma:versionID="778b9c0417b177e5ab6c535dc7377d88">
  <xsd:schema xmlns:xsd="http://www.w3.org/2001/XMLSchema" xmlns:xs="http://www.w3.org/2001/XMLSchema" xmlns:p="http://schemas.microsoft.com/office/2006/metadata/properties" xmlns:ns2="6911e96c-4cc4-42d5-8e43-f93924cf6a05" xmlns:ns3="9c8a2b7b-0bee-4c48-b0a6-23db8982d3bc" xmlns:ns4="cab52c9b-ab33-4221-8af9-54f8f2b86a80" targetNamespace="http://schemas.microsoft.com/office/2006/metadata/properties" ma:root="true" ma:fieldsID="fbe394e28ae68f14f8281989e71287a5" ns2:_="" ns3:_="" ns4:_="">
    <xsd:import namespace="6911e96c-4cc4-42d5-8e43-f93924cf6a05"/>
    <xsd:import namespace="9c8a2b7b-0bee-4c48-b0a6-23db8982d3bc"/>
    <xsd:import namespace="cab52c9b-ab33-4221-8af9-54f8f2b86a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1e96c-4cc4-42d5-8e43-f93924cf6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635817-86d4-483c-865d-47556d3f42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a2b7b-0bee-4c48-b0a6-23db8982d3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52c9b-ab33-4221-8af9-54f8f2b86a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b321a2a-d050-4ca1-b64d-75ec18c39cb6}" ma:internalName="TaxCatchAll" ma:showField="CatchAllData" ma:web="cab52c9b-ab33-4221-8af9-54f8f2b86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E95DA-9770-48F7-9A7F-894EDF845CE4}">
  <ds:schemaRefs>
    <ds:schemaRef ds:uri="http://purl.org/dc/elements/1.1/"/>
    <ds:schemaRef ds:uri="9c8a2b7b-0bee-4c48-b0a6-23db8982d3bc"/>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cab52c9b-ab33-4221-8af9-54f8f2b86a80"/>
    <ds:schemaRef ds:uri="6911e96c-4cc4-42d5-8e43-f93924cf6a05"/>
  </ds:schemaRefs>
</ds:datastoreItem>
</file>

<file path=customXml/itemProps2.xml><?xml version="1.0" encoding="utf-8"?>
<ds:datastoreItem xmlns:ds="http://schemas.openxmlformats.org/officeDocument/2006/customXml" ds:itemID="{196BD8A7-9F1E-47EC-B4B7-48A73E4D5E26}">
  <ds:schemaRefs>
    <ds:schemaRef ds:uri="http://schemas.microsoft.com/sharepoint/v3/contenttype/forms"/>
  </ds:schemaRefs>
</ds:datastoreItem>
</file>

<file path=customXml/itemProps3.xml><?xml version="1.0" encoding="utf-8"?>
<ds:datastoreItem xmlns:ds="http://schemas.openxmlformats.org/officeDocument/2006/customXml" ds:itemID="{E156A7F3-F30A-4BAC-8412-9CC86E01B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1e96c-4cc4-42d5-8e43-f93924cf6a05"/>
    <ds:schemaRef ds:uri="9c8a2b7b-0bee-4c48-b0a6-23db8982d3bc"/>
    <ds:schemaRef ds:uri="cab52c9b-ab33-4221-8af9-54f8f2b86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TotalTime>
  <Words>122</Words>
  <Application>Microsoft Office PowerPoint</Application>
  <PresentationFormat>On-screen Show (16:9)</PresentationFormat>
  <Paragraphs>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Faculty Disclosure</vt:lpstr>
      <vt:lpstr>Faculty Disclosure</vt:lpstr>
    </vt:vector>
  </TitlesOfParts>
  <Company>Aviso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Template</dc:title>
  <dc:creator>Mac</dc:creator>
  <cp:lastModifiedBy>Joanna Landon</cp:lastModifiedBy>
  <cp:revision>35</cp:revision>
  <dcterms:created xsi:type="dcterms:W3CDTF">2012-05-22T00:51:05Z</dcterms:created>
  <dcterms:modified xsi:type="dcterms:W3CDTF">2023-12-14T01:04:26Z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0x01010004DB0B76CE105D459F58063C0D0B3831</vt:lpwstr>
  </property>
  <property fmtid="{D5CDD505-2E9C-101B-9397-08002B2CF9AE}" pid="3" name="MediaServiceImageTags">
    <vt:lpwstr/>
  </property>
</Properties>
</file>