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0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960" y="184"/>
      </p:cViewPr>
      <p:guideLst>
        <p:guide orient="horz" pos="730"/>
        <p:guide pos="2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F4556-C486-42BD-9DA3-B061A2A8A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AF6F-6C1C-4EE2-B8BF-75D2A1D1903E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93AB3-DAF9-4456-819A-98C4C261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45D39-2D40-4F1B-9868-6AE51B24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234B2-5A49-4E32-A07B-1E7DFAF804B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6BC2BE-FF2D-42EF-A401-17BAA43A60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33" r="33"/>
          <a:stretch/>
        </p:blipFill>
        <p:spPr>
          <a:xfrm>
            <a:off x="0" y="-4874"/>
            <a:ext cx="9144000" cy="514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3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03EDE-6D8A-4B31-B558-F226B22B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FC493-A976-4C65-BB71-7C79D7ACEDA7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A6EBD-DC99-4EC3-80BD-FBC9DE26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CF334-CBF7-42A5-B382-E76A26C7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B24CD-5D2D-46D8-843C-13B5615CF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0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963F7-AFA0-4B26-9387-8CAD26CD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C9F5-3F02-42D6-892C-7AFAE2D592C2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FDE6D-3640-47E0-9E60-97AA9C27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44770-3A57-48DA-86DF-D87400BC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B6C44-AEF0-4A71-B259-B67DA5F69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02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B90CD0-B844-164B-BE82-E7ABDEC427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9143997" cy="1333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371" y="168860"/>
            <a:ext cx="8138160" cy="58610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Session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4A9DA-68D9-40C9-BB94-A29769CE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A21B-9F50-4514-A96C-0AF202B870B4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5EDFA-7D6E-4513-A23E-623A1765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F0C91-598E-4293-A53B-5D19FA48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2FB10-4BF3-4AEC-BC66-453ACD0AB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94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7AC121-A85D-4DA1-A281-97D0B25D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FE70F-E343-4BB9-90C8-BB3EE05A0B16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8BA9C8-A9E9-4EDC-9D72-B4BD3AB8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C13487-9068-4A2E-9BC3-F0E04977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D44D6-FB2C-4195-896C-CC2BBAE4D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14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C12B95-4FA6-4903-8260-29919BB2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576A-34C8-4432-ACCB-0A3FC81B0D51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3F8ADA-7731-4DE2-983D-60B1B803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F07850-497F-4E4B-A3F1-0117548B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50F89-39D0-4373-8608-87A0D4C61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28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8FFB90B-7566-45F4-B371-5AB29101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12E6-2097-4614-B2A5-0DF0456784E8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0E8176A-410E-45EC-8F38-E6BDA1EA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A2A718-2A54-487A-AEAE-31D652CB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C3EF2-4D18-4F72-B2B4-02318A74D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75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30F725-D58F-4F30-AE63-2437DD89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A29C-5C75-44E2-B0FB-1A551DAD2FD1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D9BC16D-13E1-4062-98F8-46559F24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E83D60-24B2-4654-A277-3E9333E3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0F329-8287-404E-A8F6-3D6BC5341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7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8339E2-63C6-4E9A-ACA9-82E2DA5D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1E995-2ECA-42C7-B30F-4729DD2328C1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AB673A-A075-4F85-9F92-67429FF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810389-22A2-4DD2-8746-47E9F1E4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42715-2071-4DF5-8A31-13536401A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31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446B96-DBD9-4621-8D5E-C76912F83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0F97-3832-4BC2-B403-8C2861713B5A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FD0055-ABB2-406B-B4C5-C36F6786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3B75E0-51A5-4C5C-9C9E-932EC099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AA919-7D7D-4DFD-8F2C-606A847A5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01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B8208-1D46-4CD1-B282-0B76E8EAF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694EA6F-E7B7-404F-9089-FD4B39DFF747}" type="datetime1">
              <a:rPr lang="en-US"/>
              <a:pPr>
                <a:defRPr/>
              </a:pPr>
              <a:t>9/22/23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28548-0A3C-4A32-AC73-D95C9EE42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34ADF-8BAF-4E4B-891E-BA44D84FA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07C1D0A-161B-4304-B974-5E1C77CE85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charset="0"/>
          <a:cs typeface="Geneva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charset="0"/>
          <a:cs typeface="Geneva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charset="0"/>
          <a:cs typeface="Geneva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charset="0"/>
          <a:cs typeface="Geneva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06" charset="-128"/>
          <a:cs typeface="Geneva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06" charset="-128"/>
          <a:cs typeface="Geneva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06" charset="-128"/>
          <a:cs typeface="Geneva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06" charset="-128"/>
          <a:cs typeface="Geneva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Geneva" pitchFamily="-106" charset="-128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Geneva" pitchFamily="-106" charset="-128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Geneva" pitchFamily="-106" charset="-128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Geneva" pitchFamily="-106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7718-4F35-40CA-B3F5-A4DA813F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CCF5279F-49FB-4DF4-92AE-FD488026397E}"/>
              </a:ext>
            </a:extLst>
          </p:cNvPr>
          <p:cNvSpPr txBox="1">
            <a:spLocks/>
          </p:cNvSpPr>
          <p:nvPr/>
        </p:nvSpPr>
        <p:spPr bwMode="auto">
          <a:xfrm>
            <a:off x="490538" y="1150801"/>
            <a:ext cx="8229600" cy="3360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2800" dirty="0"/>
              <a:t>Presentation title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AU" sz="2800" b="1" dirty="0"/>
              <a:t>Speaker name</a:t>
            </a:r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829230-B1A9-4A07-929A-C7D50A3B3038}"/>
              </a:ext>
            </a:extLst>
          </p:cNvPr>
          <p:cNvSpPr txBox="1">
            <a:spLocks/>
          </p:cNvSpPr>
          <p:nvPr/>
        </p:nvSpPr>
        <p:spPr bwMode="auto">
          <a:xfrm>
            <a:off x="423862" y="4580708"/>
            <a:ext cx="8448675" cy="418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Geneva" pitchFamily="-84" charset="-128"/>
                <a:cs typeface="Geneva" pitchFamily="-84" charset="-128"/>
              </a:defRPr>
            </a:lvl9pPr>
          </a:lstStyle>
          <a:p>
            <a:pPr algn="r">
              <a:buClr>
                <a:srgbClr val="F79646"/>
              </a:buClr>
              <a:buFont typeface="Arial" panose="020B0604020202020204" pitchFamily="34" charset="0"/>
              <a:buNone/>
              <a:defRPr/>
            </a:pP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Chairs: Chair1 and Chair2</a:t>
            </a:r>
            <a:endParaRPr lang="en-NZ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F79646"/>
              </a:buClr>
              <a:buFont typeface="Arial" panose="020B0604020202020204" pitchFamily="34" charset="0"/>
              <a:buNone/>
              <a:defRPr/>
            </a:pPr>
            <a:endParaRPr lang="en-AU" altLang="en-US" sz="2000" dirty="0">
              <a:solidFill>
                <a:srgbClr val="F7964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6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7" ma:contentTypeDescription="Create a new document." ma:contentTypeScope="" ma:versionID="778b9c0417b177e5ab6c535dc7377d88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fbe394e28ae68f14f8281989e71287a5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D0EBA2F-7700-4875-AF5B-4A0CEE496D12}"/>
</file>

<file path=customXml/itemProps2.xml><?xml version="1.0" encoding="utf-8"?>
<ds:datastoreItem xmlns:ds="http://schemas.openxmlformats.org/officeDocument/2006/customXml" ds:itemID="{196BD8A7-9F1E-47EC-B4B7-48A73E4D5E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E95DA-9770-48F7-9A7F-894EDF845CE4}">
  <ds:schemaRefs>
    <ds:schemaRef ds:uri="9c8a2b7b-0bee-4c48-b0a6-23db8982d3bc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6911e96c-4cc4-42d5-8e43-f93924cf6a0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</Words>
  <Application>Microsoft Macintosh PowerPoint</Application>
  <PresentationFormat>On-screen Show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Aviso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Holding Template</dc:title>
  <dc:creator>Mac</dc:creator>
  <cp:lastModifiedBy>Dave Sauvage</cp:lastModifiedBy>
  <cp:revision>35</cp:revision>
  <dcterms:created xsi:type="dcterms:W3CDTF">2012-05-22T00:51:05Z</dcterms:created>
  <dcterms:modified xsi:type="dcterms:W3CDTF">2023-09-21T23:34:56Z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</Properties>
</file>