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99480-A638-424A-B381-BCCED8ABCA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C0B50F-F916-4888-8E61-756B570C2A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5224B-3503-46AC-976E-EE9711721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DABA-01EA-4874-A051-3C4981FEFCA2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4A0CE-0141-48E3-A3F2-4BA753E81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669A0-3050-4F19-8A5A-291754615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9BEE-DD75-4A07-B4B8-DC48E1D4E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72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E08E6-751D-446A-87CF-13B25248A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E22690-57D0-4D17-9AB8-8BF71DA9BC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8E94C-C555-4344-898A-B6B9453D0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DABA-01EA-4874-A051-3C4981FEFCA2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427E6-F651-4630-8697-2271F092D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54117-DDAD-4758-9883-6D31B5458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9BEE-DD75-4A07-B4B8-DC48E1D4E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60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1DE248-2C08-4876-B5FA-0894BF28C4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A3BBA1-34ED-4C38-ADB3-CA1C0D7604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9FF71-4D9E-4345-A6B6-C700F4C94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DABA-01EA-4874-A051-3C4981FEFCA2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FD1D4-BB26-420E-B6CA-9A1FCFAB5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3C5CD2-A2F7-47A4-8089-39C4A151D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9BEE-DD75-4A07-B4B8-DC48E1D4E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288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E8114-6CE4-476C-A3B7-CC700119A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048DE-62A2-4A86-8C84-1B8BBEEAB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9D32D-85C9-477B-B038-D31ED22E2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DABA-01EA-4874-A051-3C4981FEFCA2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2406F-60C6-405C-9976-A043B7D86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25296-2589-4F67-9045-F8AD33AA0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9BEE-DD75-4A07-B4B8-DC48E1D4E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454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E67A1-DE8F-447C-9CC6-2B1F21044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3A739E-FE28-4F86-9BE9-EB4B3F10E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4F5CD-3FD2-4B2A-929A-30A259021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DABA-01EA-4874-A051-3C4981FEFCA2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0E73E5-20FC-48C9-8237-CD097A984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A4915E-9479-4982-ABC5-0EE7AC849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9BEE-DD75-4A07-B4B8-DC48E1D4E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266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50192-D02B-4099-B820-6BC9B9138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B0698-C558-4011-856D-3C7838593C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AA597A-54D9-48B3-AA54-841C870F6A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807061-5C93-4E34-9C67-DD81B34BB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DABA-01EA-4874-A051-3C4981FEFCA2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96B8CB-1EEC-4779-B4A1-B5CDC6D6D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84F23F-1F29-4609-85CD-9642F10A3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9BEE-DD75-4A07-B4B8-DC48E1D4E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045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E77E8-72E1-4DD3-82C3-A8F154FD9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59A3CB-989B-4681-9651-D6463C2F3F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78308E-1690-40B6-820E-0CC77E2C55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6F163B-3CAE-4DEF-B0B7-DB435EB07A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AD93C3-C60D-4286-B2F5-13B6171D80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8C6000-DBC0-4908-9C62-53CDE9027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DABA-01EA-4874-A051-3C4981FEFCA2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866584-A35E-446E-8446-69B7E74AF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CD685D-8505-4AB9-A85C-433219E9F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9BEE-DD75-4A07-B4B8-DC48E1D4E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45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3F349-C449-40B7-BB2A-C789285D2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FF19F5-B65F-45E2-A0C8-A7DB0E310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DABA-01EA-4874-A051-3C4981FEFCA2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1838D5-1FB6-4BF0-8EE3-37752F430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7AB280-35C6-494B-89EB-EE338EF6E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9BEE-DD75-4A07-B4B8-DC48E1D4E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3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CCEF0B-C87B-488D-A7C3-2A448BB4C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DABA-01EA-4874-A051-3C4981FEFCA2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519CAF-D8AC-4F2C-BBFB-9279CD649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083522-BDDB-4498-9EE7-E09177E2B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9BEE-DD75-4A07-B4B8-DC48E1D4E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20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0A18C-DFB6-4E47-97B7-C68E49B05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5BF03-103A-490C-BB48-90E7A1EF0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635C6F-AF1C-4524-AC19-119D6B2775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AC29AB-6F75-4E10-92DE-9F4A0C3FB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DABA-01EA-4874-A051-3C4981FEFCA2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6EDE9A-F98D-4A4F-A4FB-9BE227179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5B13CA-185D-4BBE-941B-964736617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9BEE-DD75-4A07-B4B8-DC48E1D4E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4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D5C78-3520-4DD9-8F7E-2C4E90699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575DCA-F377-474C-9BEC-1DE5D1C026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A33E4C-BAF5-4150-B2D2-299FB84E9E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2B9E99-67DC-43B4-89C7-E296E36C6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DABA-01EA-4874-A051-3C4981FEFCA2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EAF6D4-A921-4207-AFB3-65446ADD8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4AE3A9-E394-4E38-8FC2-EA26C2779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9BEE-DD75-4A07-B4B8-DC48E1D4E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70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279246-D2F9-4674-9443-D0FDDC725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234BA7-7B02-4415-8CBF-84D936BA2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C70754-BEFF-4CA3-AAA5-38712D99B7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1DABA-01EA-4874-A051-3C4981FEFCA2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F7961-CF0F-4A1C-AF0C-4C2AB0FBCC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123B8-1DBC-4B31-A6E5-DA63A11922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E9BEE-DD75-4A07-B4B8-DC48E1D4E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55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EE3B1-F972-415C-9180-3DDDC2614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73990"/>
          </a:xfrm>
        </p:spPr>
        <p:txBody>
          <a:bodyPr/>
          <a:lstStyle/>
          <a:p>
            <a:r>
              <a:rPr lang="en-NZ" dirty="0"/>
              <a:t>Case Title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BEFC8B-36B4-4627-901B-B6A5552912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7482" y="3664790"/>
            <a:ext cx="9144000" cy="1655762"/>
          </a:xfrm>
        </p:spPr>
        <p:txBody>
          <a:bodyPr/>
          <a:lstStyle/>
          <a:p>
            <a:pPr algn="l"/>
            <a:r>
              <a:rPr lang="en-NZ" dirty="0"/>
              <a:t>[Name of author]</a:t>
            </a:r>
          </a:p>
          <a:p>
            <a:pPr algn="l"/>
            <a:r>
              <a:rPr lang="en-NZ" dirty="0"/>
              <a:t>[Department and institution of the author]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C259B8-C1A2-484C-A40A-AE6402BCF94B}"/>
              </a:ext>
            </a:extLst>
          </p:cNvPr>
          <p:cNvSpPr/>
          <p:nvPr/>
        </p:nvSpPr>
        <p:spPr>
          <a:xfrm>
            <a:off x="9108140" y="3637896"/>
            <a:ext cx="2366683" cy="25549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05D579-B58E-4938-8094-A994944A2173}"/>
              </a:ext>
            </a:extLst>
          </p:cNvPr>
          <p:cNvSpPr txBox="1"/>
          <p:nvPr/>
        </p:nvSpPr>
        <p:spPr>
          <a:xfrm>
            <a:off x="9430869" y="3782680"/>
            <a:ext cx="1721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/>
              <a:t>Photo of author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358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EE3B1-F972-415C-9180-3DDDC2614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73990"/>
          </a:xfrm>
        </p:spPr>
        <p:txBody>
          <a:bodyPr/>
          <a:lstStyle/>
          <a:p>
            <a:r>
              <a:rPr lang="en-NZ" dirty="0"/>
              <a:t>Case Body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832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EE3B1-F972-415C-9180-3DDDC2614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73990"/>
          </a:xfrm>
        </p:spPr>
        <p:txBody>
          <a:bodyPr>
            <a:normAutofit fontScale="90000"/>
          </a:bodyPr>
          <a:lstStyle/>
          <a:p>
            <a:r>
              <a:rPr lang="en-US" altLang="ja-JP" sz="6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Evidential image of the case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B5059CC-AC88-45F3-86E9-3A6136A595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altLang="ja-JP" sz="2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IVUS, OCT, </a:t>
            </a:r>
            <a:r>
              <a:rPr lang="en-US" altLang="ja-JP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CT, MRI</a:t>
            </a:r>
            <a:r>
              <a:rPr lang="en-US" altLang="ja-JP" sz="2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..</a:t>
            </a:r>
            <a:r>
              <a:rPr lang="en-NZ" altLang="ja-JP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.</a:t>
            </a:r>
          </a:p>
          <a:p>
            <a:pPr algn="ctr"/>
            <a:endParaRPr lang="en-US" altLang="ja-JP" sz="2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7081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EE3B1-F972-415C-9180-3DDDC2614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73990"/>
          </a:xfrm>
        </p:spPr>
        <p:txBody>
          <a:bodyPr>
            <a:normAutofit fontScale="90000"/>
          </a:bodyPr>
          <a:lstStyle/>
          <a:p>
            <a:r>
              <a:rPr lang="en-US" altLang="ja-JP" sz="6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Evidential image of the case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B5059CC-AC88-45F3-86E9-3A6136A595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IVUS, OCT, CT, MRI..</a:t>
            </a:r>
            <a:r>
              <a:rPr lang="en-NZ" altLang="ja-JP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.</a:t>
            </a:r>
          </a:p>
          <a:p>
            <a:pPr algn="ctr"/>
            <a:endParaRPr lang="ja-JP" altLang="en-US" sz="2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2960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EE3B1-F972-415C-9180-3DDDC2614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73990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306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ab52c9b-ab33-4221-8af9-54f8f2b86a80" xsi:nil="true"/>
    <lcf76f155ced4ddcb4097134ff3c332f xmlns="6911e96c-4cc4-42d5-8e43-f93924cf6a05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DB0B76CE105D459F58063C0D0B3831" ma:contentTypeVersion="16" ma:contentTypeDescription="Create a new document." ma:contentTypeScope="" ma:versionID="e2b445427de7fdc952c105e35286659b">
  <xsd:schema xmlns:xsd="http://www.w3.org/2001/XMLSchema" xmlns:xs="http://www.w3.org/2001/XMLSchema" xmlns:p="http://schemas.microsoft.com/office/2006/metadata/properties" xmlns:ns2="6911e96c-4cc4-42d5-8e43-f93924cf6a05" xmlns:ns3="9c8a2b7b-0bee-4c48-b0a6-23db8982d3bc" xmlns:ns4="cab52c9b-ab33-4221-8af9-54f8f2b86a80" targetNamespace="http://schemas.microsoft.com/office/2006/metadata/properties" ma:root="true" ma:fieldsID="97f37c8f8b798b54af2a8e7107b543b3" ns2:_="" ns3:_="" ns4:_="">
    <xsd:import namespace="6911e96c-4cc4-42d5-8e43-f93924cf6a05"/>
    <xsd:import namespace="9c8a2b7b-0bee-4c48-b0a6-23db8982d3bc"/>
    <xsd:import namespace="cab52c9b-ab33-4221-8af9-54f8f2b86a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11e96c-4cc4-42d5-8e43-f93924cf6a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f635817-86d4-483c-865d-47556d3f42d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8a2b7b-0bee-4c48-b0a6-23db8982d3b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b52c9b-ab33-4221-8af9-54f8f2b86a8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1b321a2a-d050-4ca1-b64d-75ec18c39cb6}" ma:internalName="TaxCatchAll" ma:showField="CatchAllData" ma:web="cab52c9b-ab33-4221-8af9-54f8f2b86a8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AD9B469-2758-448A-911D-D066FE5365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5962D9-68BF-457F-AD40-C879B120FB33}">
  <ds:schemaRefs>
    <ds:schemaRef ds:uri="http://schemas.openxmlformats.org/package/2006/metadata/core-properties"/>
    <ds:schemaRef ds:uri="9c8a2b7b-0bee-4c48-b0a6-23db8982d3bc"/>
    <ds:schemaRef ds:uri="http://purl.org/dc/terms/"/>
    <ds:schemaRef ds:uri="6911e96c-4cc4-42d5-8e43-f93924cf6a05"/>
    <ds:schemaRef ds:uri="http://schemas.microsoft.com/office/2006/documentManagement/types"/>
    <ds:schemaRef ds:uri="cab52c9b-ab33-4221-8af9-54f8f2b86a80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0280414-731F-409E-80C3-D6B394D421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11e96c-4cc4-42d5-8e43-f93924cf6a05"/>
    <ds:schemaRef ds:uri="9c8a2b7b-0bee-4c48-b0a6-23db8982d3bc"/>
    <ds:schemaRef ds:uri="cab52c9b-ab33-4221-8af9-54f8f2b86a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49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Meiryo UI</vt:lpstr>
      <vt:lpstr>Arial</vt:lpstr>
      <vt:lpstr>Calibri</vt:lpstr>
      <vt:lpstr>Calibri Light</vt:lpstr>
      <vt:lpstr>Office Theme</vt:lpstr>
      <vt:lpstr>Case Title</vt:lpstr>
      <vt:lpstr>Case Body</vt:lpstr>
      <vt:lpstr>Evidential image of the case</vt:lpstr>
      <vt:lpstr>Evidential image of the case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Title</dc:title>
  <dc:creator>Christopher Peak</dc:creator>
  <cp:lastModifiedBy>Shanon Mala</cp:lastModifiedBy>
  <cp:revision>4</cp:revision>
  <dcterms:created xsi:type="dcterms:W3CDTF">2021-03-22T01:24:45Z</dcterms:created>
  <dcterms:modified xsi:type="dcterms:W3CDTF">2023-03-16T03:55:28Z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0x01010004DB0B76CE105D459F58063C0D0B3831</vt:lpwstr>
  </property>
</Properties>
</file>