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8" r:id="rId6"/>
    <p:sldId id="259" r:id="rId7"/>
    <p:sldId id="260" r:id="rId8"/>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730">
          <p15:clr>
            <a:srgbClr val="A4A3A4"/>
          </p15:clr>
        </p15:guide>
        <p15:guide id="2" pos="2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89"/>
    <p:restoredTop sz="94678"/>
  </p:normalViewPr>
  <p:slideViewPr>
    <p:cSldViewPr snapToGrid="0" snapToObjects="1">
      <p:cViewPr varScale="1">
        <p:scale>
          <a:sx n="109" d="100"/>
          <a:sy n="109" d="100"/>
        </p:scale>
        <p:origin x="1086" y="102"/>
      </p:cViewPr>
      <p:guideLst>
        <p:guide orient="horz" pos="730"/>
        <p:guide pos="25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AU"/>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a:extLst>
              <a:ext uri="{FF2B5EF4-FFF2-40B4-BE49-F238E27FC236}">
                <a16:creationId xmlns:a16="http://schemas.microsoft.com/office/drawing/2014/main" id="{389F4556-C486-42BD-9DA3-B061A2A8A172}"/>
              </a:ext>
            </a:extLst>
          </p:cNvPr>
          <p:cNvSpPr>
            <a:spLocks noGrp="1"/>
          </p:cNvSpPr>
          <p:nvPr>
            <p:ph type="dt" sz="half" idx="10"/>
          </p:nvPr>
        </p:nvSpPr>
        <p:spPr/>
        <p:txBody>
          <a:bodyPr/>
          <a:lstStyle>
            <a:lvl1pPr>
              <a:defRPr/>
            </a:lvl1pPr>
          </a:lstStyle>
          <a:p>
            <a:pPr>
              <a:defRPr/>
            </a:pPr>
            <a:fld id="{93BCAF6F-6C1C-4EE2-B8BF-75D2A1D1903E}" type="datetime1">
              <a:rPr lang="en-US"/>
              <a:pPr>
                <a:defRPr/>
              </a:pPr>
              <a:t>7/11/2022</a:t>
            </a:fld>
            <a:endParaRPr lang="en-US" dirty="0"/>
          </a:p>
        </p:txBody>
      </p:sp>
      <p:sp>
        <p:nvSpPr>
          <p:cNvPr id="5" name="Footer Placeholder 4">
            <a:extLst>
              <a:ext uri="{FF2B5EF4-FFF2-40B4-BE49-F238E27FC236}">
                <a16:creationId xmlns:a16="http://schemas.microsoft.com/office/drawing/2014/main" id="{A4E93AB3-DAF9-4456-819A-98C4C261E8A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D45D39-2D40-4F1B-9868-6AE51B243DAD}"/>
              </a:ext>
            </a:extLst>
          </p:cNvPr>
          <p:cNvSpPr>
            <a:spLocks noGrp="1"/>
          </p:cNvSpPr>
          <p:nvPr>
            <p:ph type="sldNum" sz="quarter" idx="12"/>
          </p:nvPr>
        </p:nvSpPr>
        <p:spPr/>
        <p:txBody>
          <a:bodyPr/>
          <a:lstStyle>
            <a:lvl1pPr>
              <a:defRPr/>
            </a:lvl1pPr>
          </a:lstStyle>
          <a:p>
            <a:fld id="{98C234B2-5A49-4E32-A07B-1E7DFAF804B5}" type="slidenum">
              <a:rPr lang="en-US" altLang="en-US"/>
              <a:pPr/>
              <a:t>‹#›</a:t>
            </a:fld>
            <a:endParaRPr lang="en-US" altLang="en-US"/>
          </a:p>
        </p:txBody>
      </p:sp>
      <p:pic>
        <p:nvPicPr>
          <p:cNvPr id="8" name="Picture 7">
            <a:extLst>
              <a:ext uri="{FF2B5EF4-FFF2-40B4-BE49-F238E27FC236}">
                <a16:creationId xmlns:a16="http://schemas.microsoft.com/office/drawing/2014/main" id="{9F6BC2BE-FF2D-42EF-A401-17BAA43A6051}"/>
              </a:ext>
            </a:extLst>
          </p:cNvPr>
          <p:cNvPicPr>
            <a:picLocks noChangeAspect="1"/>
          </p:cNvPicPr>
          <p:nvPr userDrawn="1"/>
        </p:nvPicPr>
        <p:blipFill>
          <a:blip r:embed="rId2"/>
          <a:srcRect l="33" r="33"/>
          <a:stretch/>
        </p:blipFill>
        <p:spPr>
          <a:xfrm>
            <a:off x="0" y="-4874"/>
            <a:ext cx="9144000" cy="5148374"/>
          </a:xfrm>
          <a:prstGeom prst="rect">
            <a:avLst/>
          </a:prstGeom>
        </p:spPr>
      </p:pic>
    </p:spTree>
    <p:extLst>
      <p:ext uri="{BB962C8B-B14F-4D97-AF65-F5344CB8AC3E}">
        <p14:creationId xmlns:p14="http://schemas.microsoft.com/office/powerpoint/2010/main" val="116483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AU"/>
              <a:t>Click to edit Master title style</a:t>
            </a:r>
            <a:endParaRPr lang="en-US"/>
          </a:p>
        </p:txBody>
      </p:sp>
      <p:sp>
        <p:nvSpPr>
          <p:cNvPr id="3" name="Vertical Text Placeholder 2"/>
          <p:cNvSpPr>
            <a:spLocks noGrp="1"/>
          </p:cNvSpPr>
          <p:nvPr>
            <p:ph type="body" orient="vert" idx="1"/>
          </p:nvPr>
        </p:nvSpPr>
        <p:spPr>
          <a:xfrm>
            <a:off x="457200" y="1200150"/>
            <a:ext cx="8229600" cy="3394075"/>
          </a:xfrm>
          <a:prstGeom prst="rect">
            <a:avLst/>
          </a:prstGeo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a:extLst>
              <a:ext uri="{FF2B5EF4-FFF2-40B4-BE49-F238E27FC236}">
                <a16:creationId xmlns:a16="http://schemas.microsoft.com/office/drawing/2014/main" id="{B4603EDE-6D8A-4B31-B558-F226B22B0776}"/>
              </a:ext>
            </a:extLst>
          </p:cNvPr>
          <p:cNvSpPr>
            <a:spLocks noGrp="1"/>
          </p:cNvSpPr>
          <p:nvPr>
            <p:ph type="dt" sz="half" idx="10"/>
          </p:nvPr>
        </p:nvSpPr>
        <p:spPr/>
        <p:txBody>
          <a:bodyPr/>
          <a:lstStyle>
            <a:lvl1pPr>
              <a:defRPr/>
            </a:lvl1pPr>
          </a:lstStyle>
          <a:p>
            <a:pPr>
              <a:defRPr/>
            </a:pPr>
            <a:fld id="{4C4FC493-A976-4C65-BB71-7C79D7ACEDA7}" type="datetime1">
              <a:rPr lang="en-US"/>
              <a:pPr>
                <a:defRPr/>
              </a:pPr>
              <a:t>7/11/2022</a:t>
            </a:fld>
            <a:endParaRPr lang="en-US" dirty="0"/>
          </a:p>
        </p:txBody>
      </p:sp>
      <p:sp>
        <p:nvSpPr>
          <p:cNvPr id="5" name="Footer Placeholder 4">
            <a:extLst>
              <a:ext uri="{FF2B5EF4-FFF2-40B4-BE49-F238E27FC236}">
                <a16:creationId xmlns:a16="http://schemas.microsoft.com/office/drawing/2014/main" id="{F65A6EBD-DC99-4EC3-80BD-FBC9DE264B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FCF334-CBF7-42A5-B382-E76A26C7742C}"/>
              </a:ext>
            </a:extLst>
          </p:cNvPr>
          <p:cNvSpPr>
            <a:spLocks noGrp="1"/>
          </p:cNvSpPr>
          <p:nvPr>
            <p:ph type="sldNum" sz="quarter" idx="12"/>
          </p:nvPr>
        </p:nvSpPr>
        <p:spPr/>
        <p:txBody>
          <a:bodyPr/>
          <a:lstStyle>
            <a:lvl1pPr>
              <a:defRPr/>
            </a:lvl1pPr>
          </a:lstStyle>
          <a:p>
            <a:fld id="{068B24CD-5D2D-46D8-843C-13B5615CF7BE}" type="slidenum">
              <a:rPr lang="en-US" altLang="en-US"/>
              <a:pPr/>
              <a:t>‹#›</a:t>
            </a:fld>
            <a:endParaRPr lang="en-US" altLang="en-US"/>
          </a:p>
        </p:txBody>
      </p:sp>
    </p:spTree>
    <p:extLst>
      <p:ext uri="{BB962C8B-B14F-4D97-AF65-F5344CB8AC3E}">
        <p14:creationId xmlns:p14="http://schemas.microsoft.com/office/powerpoint/2010/main" val="194803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a:prstGeom prst="rect">
            <a:avLst/>
          </a:prstGeo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154781"/>
            <a:ext cx="6019800" cy="3290888"/>
          </a:xfrm>
          <a:prstGeom prst="rect">
            <a:avLst/>
          </a:prstGeo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a:extLst>
              <a:ext uri="{FF2B5EF4-FFF2-40B4-BE49-F238E27FC236}">
                <a16:creationId xmlns:a16="http://schemas.microsoft.com/office/drawing/2014/main" id="{BA7963F7-AFA0-4B26-9387-8CAD26CDFEA2}"/>
              </a:ext>
            </a:extLst>
          </p:cNvPr>
          <p:cNvSpPr>
            <a:spLocks noGrp="1"/>
          </p:cNvSpPr>
          <p:nvPr>
            <p:ph type="dt" sz="half" idx="10"/>
          </p:nvPr>
        </p:nvSpPr>
        <p:spPr/>
        <p:txBody>
          <a:bodyPr/>
          <a:lstStyle>
            <a:lvl1pPr>
              <a:defRPr/>
            </a:lvl1pPr>
          </a:lstStyle>
          <a:p>
            <a:pPr>
              <a:defRPr/>
            </a:pPr>
            <a:fld id="{D00FC9F5-3F02-42D6-892C-7AFAE2D592C2}" type="datetime1">
              <a:rPr lang="en-US"/>
              <a:pPr>
                <a:defRPr/>
              </a:pPr>
              <a:t>7/11/2022</a:t>
            </a:fld>
            <a:endParaRPr lang="en-US" dirty="0"/>
          </a:p>
        </p:txBody>
      </p:sp>
      <p:sp>
        <p:nvSpPr>
          <p:cNvPr id="5" name="Footer Placeholder 4">
            <a:extLst>
              <a:ext uri="{FF2B5EF4-FFF2-40B4-BE49-F238E27FC236}">
                <a16:creationId xmlns:a16="http://schemas.microsoft.com/office/drawing/2014/main" id="{CA3FDE6D-3640-47E0-9E60-97AA9C2716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2A44770-3A57-48DA-86DF-D87400BC47BE}"/>
              </a:ext>
            </a:extLst>
          </p:cNvPr>
          <p:cNvSpPr>
            <a:spLocks noGrp="1"/>
          </p:cNvSpPr>
          <p:nvPr>
            <p:ph type="sldNum" sz="quarter" idx="12"/>
          </p:nvPr>
        </p:nvSpPr>
        <p:spPr/>
        <p:txBody>
          <a:bodyPr/>
          <a:lstStyle>
            <a:lvl1pPr>
              <a:defRPr/>
            </a:lvl1pPr>
          </a:lstStyle>
          <a:p>
            <a:fld id="{074B6C44-AEF0-4A71-B259-B67DA5F69F24}" type="slidenum">
              <a:rPr lang="en-US" altLang="en-US"/>
              <a:pPr/>
              <a:t>‹#›</a:t>
            </a:fld>
            <a:endParaRPr lang="en-US" altLang="en-US"/>
          </a:p>
        </p:txBody>
      </p:sp>
    </p:spTree>
    <p:extLst>
      <p:ext uri="{BB962C8B-B14F-4D97-AF65-F5344CB8AC3E}">
        <p14:creationId xmlns:p14="http://schemas.microsoft.com/office/powerpoint/2010/main" val="191902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B90CD0-B844-164B-BE82-E7ABDEC42760}"/>
              </a:ext>
            </a:extLst>
          </p:cNvPr>
          <p:cNvPicPr>
            <a:picLocks noChangeAspect="1"/>
          </p:cNvPicPr>
          <p:nvPr userDrawn="1"/>
        </p:nvPicPr>
        <p:blipFill>
          <a:blip r:embed="rId2"/>
          <a:stretch>
            <a:fillRect/>
          </a:stretch>
        </p:blipFill>
        <p:spPr>
          <a:xfrm>
            <a:off x="0" y="0"/>
            <a:ext cx="9144000" cy="1333309"/>
          </a:xfrm>
          <a:prstGeom prst="rect">
            <a:avLst/>
          </a:prstGeom>
        </p:spPr>
      </p:pic>
      <p:sp>
        <p:nvSpPr>
          <p:cNvPr id="2" name="Title 1"/>
          <p:cNvSpPr>
            <a:spLocks noGrp="1"/>
          </p:cNvSpPr>
          <p:nvPr>
            <p:ph type="title" hasCustomPrompt="1"/>
          </p:nvPr>
        </p:nvSpPr>
        <p:spPr>
          <a:xfrm>
            <a:off x="306371" y="168860"/>
            <a:ext cx="8138160" cy="586105"/>
          </a:xfrm>
          <a:prstGeom prst="rect">
            <a:avLst/>
          </a:prstGeom>
        </p:spPr>
        <p:txBody>
          <a:bodyPr/>
          <a:lstStyle>
            <a:lvl1pPr algn="l">
              <a:defRPr sz="3200">
                <a:solidFill>
                  <a:schemeClr val="tx1"/>
                </a:solidFill>
              </a:defRPr>
            </a:lvl1pPr>
          </a:lstStyle>
          <a:p>
            <a:r>
              <a:rPr lang="en-AU" dirty="0"/>
              <a:t>Session title</a:t>
            </a:r>
            <a:endParaRPr lang="en-US" dirty="0"/>
          </a:p>
        </p:txBody>
      </p:sp>
    </p:spTree>
    <p:extLst>
      <p:ext uri="{BB962C8B-B14F-4D97-AF65-F5344CB8AC3E}">
        <p14:creationId xmlns:p14="http://schemas.microsoft.com/office/powerpoint/2010/main" val="6454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a:extLst>
              <a:ext uri="{FF2B5EF4-FFF2-40B4-BE49-F238E27FC236}">
                <a16:creationId xmlns:a16="http://schemas.microsoft.com/office/drawing/2014/main" id="{B0F4A9DA-68D9-40C9-BB94-A29769CE0940}"/>
              </a:ext>
            </a:extLst>
          </p:cNvPr>
          <p:cNvSpPr>
            <a:spLocks noGrp="1"/>
          </p:cNvSpPr>
          <p:nvPr>
            <p:ph type="dt" sz="half" idx="10"/>
          </p:nvPr>
        </p:nvSpPr>
        <p:spPr/>
        <p:txBody>
          <a:bodyPr/>
          <a:lstStyle>
            <a:lvl1pPr>
              <a:defRPr/>
            </a:lvl1pPr>
          </a:lstStyle>
          <a:p>
            <a:pPr>
              <a:defRPr/>
            </a:pPr>
            <a:fld id="{1890A21B-9F50-4514-A96C-0AF202B870B4}" type="datetime1">
              <a:rPr lang="en-US"/>
              <a:pPr>
                <a:defRPr/>
              </a:pPr>
              <a:t>7/11/2022</a:t>
            </a:fld>
            <a:endParaRPr lang="en-US" dirty="0"/>
          </a:p>
        </p:txBody>
      </p:sp>
      <p:sp>
        <p:nvSpPr>
          <p:cNvPr id="5" name="Footer Placeholder 4">
            <a:extLst>
              <a:ext uri="{FF2B5EF4-FFF2-40B4-BE49-F238E27FC236}">
                <a16:creationId xmlns:a16="http://schemas.microsoft.com/office/drawing/2014/main" id="{A2C5EDFA-7D6E-4513-A23E-623A1765A9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46F0C91-598E-4293-A53B-5D19FA48FF8F}"/>
              </a:ext>
            </a:extLst>
          </p:cNvPr>
          <p:cNvSpPr>
            <a:spLocks noGrp="1"/>
          </p:cNvSpPr>
          <p:nvPr>
            <p:ph type="sldNum" sz="quarter" idx="12"/>
          </p:nvPr>
        </p:nvSpPr>
        <p:spPr/>
        <p:txBody>
          <a:bodyPr/>
          <a:lstStyle>
            <a:lvl1pPr>
              <a:defRPr/>
            </a:lvl1pPr>
          </a:lstStyle>
          <a:p>
            <a:fld id="{2132FB10-4BF3-4AEC-BC66-453ACD0ABF3D}" type="slidenum">
              <a:rPr lang="en-US" altLang="en-US"/>
              <a:pPr/>
              <a:t>‹#›</a:t>
            </a:fld>
            <a:endParaRPr lang="en-US" altLang="en-US"/>
          </a:p>
        </p:txBody>
      </p:sp>
    </p:spTree>
    <p:extLst>
      <p:ext uri="{BB962C8B-B14F-4D97-AF65-F5344CB8AC3E}">
        <p14:creationId xmlns:p14="http://schemas.microsoft.com/office/powerpoint/2010/main" val="221994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AU"/>
              <a:t>Click to edit Master title style</a:t>
            </a:r>
            <a:endParaRPr lang="en-US"/>
          </a:p>
        </p:txBody>
      </p:sp>
      <p:sp>
        <p:nvSpPr>
          <p:cNvPr id="3" name="Content Placeholder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3">
            <a:extLst>
              <a:ext uri="{FF2B5EF4-FFF2-40B4-BE49-F238E27FC236}">
                <a16:creationId xmlns:a16="http://schemas.microsoft.com/office/drawing/2014/main" id="{AD7AC121-A85D-4DA1-A281-97D0B25DD66F}"/>
              </a:ext>
            </a:extLst>
          </p:cNvPr>
          <p:cNvSpPr>
            <a:spLocks noGrp="1"/>
          </p:cNvSpPr>
          <p:nvPr>
            <p:ph type="dt" sz="half" idx="10"/>
          </p:nvPr>
        </p:nvSpPr>
        <p:spPr/>
        <p:txBody>
          <a:bodyPr/>
          <a:lstStyle>
            <a:lvl1pPr>
              <a:defRPr/>
            </a:lvl1pPr>
          </a:lstStyle>
          <a:p>
            <a:pPr>
              <a:defRPr/>
            </a:pPr>
            <a:fld id="{70BFE70F-E343-4BB9-90C8-BB3EE05A0B16}" type="datetime1">
              <a:rPr lang="en-US"/>
              <a:pPr>
                <a:defRPr/>
              </a:pPr>
              <a:t>7/11/2022</a:t>
            </a:fld>
            <a:endParaRPr lang="en-US" dirty="0"/>
          </a:p>
        </p:txBody>
      </p:sp>
      <p:sp>
        <p:nvSpPr>
          <p:cNvPr id="6" name="Footer Placeholder 4">
            <a:extLst>
              <a:ext uri="{FF2B5EF4-FFF2-40B4-BE49-F238E27FC236}">
                <a16:creationId xmlns:a16="http://schemas.microsoft.com/office/drawing/2014/main" id="{AD8BA9C8-A9E9-4EDC-9D72-B4BD3AB8B8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AC13487-9068-4A2E-9BC3-F0E04977ED63}"/>
              </a:ext>
            </a:extLst>
          </p:cNvPr>
          <p:cNvSpPr>
            <a:spLocks noGrp="1"/>
          </p:cNvSpPr>
          <p:nvPr>
            <p:ph type="sldNum" sz="quarter" idx="12"/>
          </p:nvPr>
        </p:nvSpPr>
        <p:spPr/>
        <p:txBody>
          <a:bodyPr/>
          <a:lstStyle>
            <a:lvl1pPr>
              <a:defRPr/>
            </a:lvl1pPr>
          </a:lstStyle>
          <a:p>
            <a:fld id="{163D44D6-FB2C-4195-896C-CC2BBAE4D181}" type="slidenum">
              <a:rPr lang="en-US" altLang="en-US"/>
              <a:pPr/>
              <a:t>‹#›</a:t>
            </a:fld>
            <a:endParaRPr lang="en-US" altLang="en-US"/>
          </a:p>
        </p:txBody>
      </p:sp>
    </p:spTree>
    <p:extLst>
      <p:ext uri="{BB962C8B-B14F-4D97-AF65-F5344CB8AC3E}">
        <p14:creationId xmlns:p14="http://schemas.microsoft.com/office/powerpoint/2010/main" val="369814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3">
            <a:extLst>
              <a:ext uri="{FF2B5EF4-FFF2-40B4-BE49-F238E27FC236}">
                <a16:creationId xmlns:a16="http://schemas.microsoft.com/office/drawing/2014/main" id="{A5C12B95-4FA6-4903-8260-29919BB283F0}"/>
              </a:ext>
            </a:extLst>
          </p:cNvPr>
          <p:cNvSpPr>
            <a:spLocks noGrp="1"/>
          </p:cNvSpPr>
          <p:nvPr>
            <p:ph type="dt" sz="half" idx="10"/>
          </p:nvPr>
        </p:nvSpPr>
        <p:spPr/>
        <p:txBody>
          <a:bodyPr/>
          <a:lstStyle>
            <a:lvl1pPr>
              <a:defRPr/>
            </a:lvl1pPr>
          </a:lstStyle>
          <a:p>
            <a:pPr>
              <a:defRPr/>
            </a:pPr>
            <a:fld id="{E8E9576A-34C8-4432-ACCB-0A3FC81B0D51}" type="datetime1">
              <a:rPr lang="en-US"/>
              <a:pPr>
                <a:defRPr/>
              </a:pPr>
              <a:t>7/11/2022</a:t>
            </a:fld>
            <a:endParaRPr lang="en-US" dirty="0"/>
          </a:p>
        </p:txBody>
      </p:sp>
      <p:sp>
        <p:nvSpPr>
          <p:cNvPr id="8" name="Footer Placeholder 4">
            <a:extLst>
              <a:ext uri="{FF2B5EF4-FFF2-40B4-BE49-F238E27FC236}">
                <a16:creationId xmlns:a16="http://schemas.microsoft.com/office/drawing/2014/main" id="{DE3F8ADA-7731-4DE2-983D-60B1B803427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7F07850-497F-4E4B-A3F1-0117548BC16B}"/>
              </a:ext>
            </a:extLst>
          </p:cNvPr>
          <p:cNvSpPr>
            <a:spLocks noGrp="1"/>
          </p:cNvSpPr>
          <p:nvPr>
            <p:ph type="sldNum" sz="quarter" idx="12"/>
          </p:nvPr>
        </p:nvSpPr>
        <p:spPr/>
        <p:txBody>
          <a:bodyPr/>
          <a:lstStyle>
            <a:lvl1pPr>
              <a:defRPr/>
            </a:lvl1pPr>
          </a:lstStyle>
          <a:p>
            <a:fld id="{80450F89-39D0-4373-8608-87A0D4C610FF}" type="slidenum">
              <a:rPr lang="en-US" altLang="en-US"/>
              <a:pPr/>
              <a:t>‹#›</a:t>
            </a:fld>
            <a:endParaRPr lang="en-US" altLang="en-US"/>
          </a:p>
        </p:txBody>
      </p:sp>
    </p:spTree>
    <p:extLst>
      <p:ext uri="{BB962C8B-B14F-4D97-AF65-F5344CB8AC3E}">
        <p14:creationId xmlns:p14="http://schemas.microsoft.com/office/powerpoint/2010/main" val="368128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AU"/>
              <a:t>Click to edit Master title style</a:t>
            </a:r>
            <a:endParaRPr lang="en-US"/>
          </a:p>
        </p:txBody>
      </p:sp>
      <p:sp>
        <p:nvSpPr>
          <p:cNvPr id="3" name="Date Placeholder 3">
            <a:extLst>
              <a:ext uri="{FF2B5EF4-FFF2-40B4-BE49-F238E27FC236}">
                <a16:creationId xmlns:a16="http://schemas.microsoft.com/office/drawing/2014/main" id="{08FFB90B-7566-45F4-B371-5AB291015B02}"/>
              </a:ext>
            </a:extLst>
          </p:cNvPr>
          <p:cNvSpPr>
            <a:spLocks noGrp="1"/>
          </p:cNvSpPr>
          <p:nvPr>
            <p:ph type="dt" sz="half" idx="10"/>
          </p:nvPr>
        </p:nvSpPr>
        <p:spPr/>
        <p:txBody>
          <a:bodyPr/>
          <a:lstStyle>
            <a:lvl1pPr>
              <a:defRPr/>
            </a:lvl1pPr>
          </a:lstStyle>
          <a:p>
            <a:pPr>
              <a:defRPr/>
            </a:pPr>
            <a:fld id="{F06512E6-2097-4614-B2A5-0DF0456784E8}" type="datetime1">
              <a:rPr lang="en-US"/>
              <a:pPr>
                <a:defRPr/>
              </a:pPr>
              <a:t>7/11/2022</a:t>
            </a:fld>
            <a:endParaRPr lang="en-US" dirty="0"/>
          </a:p>
        </p:txBody>
      </p:sp>
      <p:sp>
        <p:nvSpPr>
          <p:cNvPr id="4" name="Footer Placeholder 4">
            <a:extLst>
              <a:ext uri="{FF2B5EF4-FFF2-40B4-BE49-F238E27FC236}">
                <a16:creationId xmlns:a16="http://schemas.microsoft.com/office/drawing/2014/main" id="{20E8176A-410E-45EC-8F38-E6BDA1EA3F9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7A2A718-2A54-487A-AEAE-31D652CB2F70}"/>
              </a:ext>
            </a:extLst>
          </p:cNvPr>
          <p:cNvSpPr>
            <a:spLocks noGrp="1"/>
          </p:cNvSpPr>
          <p:nvPr>
            <p:ph type="sldNum" sz="quarter" idx="12"/>
          </p:nvPr>
        </p:nvSpPr>
        <p:spPr/>
        <p:txBody>
          <a:bodyPr/>
          <a:lstStyle>
            <a:lvl1pPr>
              <a:defRPr/>
            </a:lvl1pPr>
          </a:lstStyle>
          <a:p>
            <a:fld id="{6BCC3EF2-4D18-4F72-B2B4-02318A74D095}" type="slidenum">
              <a:rPr lang="en-US" altLang="en-US"/>
              <a:pPr/>
              <a:t>‹#›</a:t>
            </a:fld>
            <a:endParaRPr lang="en-US" altLang="en-US"/>
          </a:p>
        </p:txBody>
      </p:sp>
    </p:spTree>
    <p:extLst>
      <p:ext uri="{BB962C8B-B14F-4D97-AF65-F5344CB8AC3E}">
        <p14:creationId xmlns:p14="http://schemas.microsoft.com/office/powerpoint/2010/main" val="185475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530F725-D58F-4F30-AE63-2437DD89929F}"/>
              </a:ext>
            </a:extLst>
          </p:cNvPr>
          <p:cNvSpPr>
            <a:spLocks noGrp="1"/>
          </p:cNvSpPr>
          <p:nvPr>
            <p:ph type="dt" sz="half" idx="10"/>
          </p:nvPr>
        </p:nvSpPr>
        <p:spPr/>
        <p:txBody>
          <a:bodyPr/>
          <a:lstStyle>
            <a:lvl1pPr>
              <a:defRPr/>
            </a:lvl1pPr>
          </a:lstStyle>
          <a:p>
            <a:pPr>
              <a:defRPr/>
            </a:pPr>
            <a:fld id="{FD23A29C-5C75-44E2-B0FB-1A551DAD2FD1}" type="datetime1">
              <a:rPr lang="en-US"/>
              <a:pPr>
                <a:defRPr/>
              </a:pPr>
              <a:t>7/11/2022</a:t>
            </a:fld>
            <a:endParaRPr lang="en-US" dirty="0"/>
          </a:p>
        </p:txBody>
      </p:sp>
      <p:sp>
        <p:nvSpPr>
          <p:cNvPr id="3" name="Footer Placeholder 4">
            <a:extLst>
              <a:ext uri="{FF2B5EF4-FFF2-40B4-BE49-F238E27FC236}">
                <a16:creationId xmlns:a16="http://schemas.microsoft.com/office/drawing/2014/main" id="{5D9BC16D-13E1-4062-98F8-46559F2493B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9E83D60-24B2-4654-A277-3E9333E36F9E}"/>
              </a:ext>
            </a:extLst>
          </p:cNvPr>
          <p:cNvSpPr>
            <a:spLocks noGrp="1"/>
          </p:cNvSpPr>
          <p:nvPr>
            <p:ph type="sldNum" sz="quarter" idx="12"/>
          </p:nvPr>
        </p:nvSpPr>
        <p:spPr/>
        <p:txBody>
          <a:bodyPr/>
          <a:lstStyle>
            <a:lvl1pPr>
              <a:defRPr/>
            </a:lvl1pPr>
          </a:lstStyle>
          <a:p>
            <a:fld id="{4900F329-8287-404E-A8F6-3D6BC5341B19}" type="slidenum">
              <a:rPr lang="en-US" altLang="en-US"/>
              <a:pPr/>
              <a:t>‹#›</a:t>
            </a:fld>
            <a:endParaRPr lang="en-US" altLang="en-US"/>
          </a:p>
        </p:txBody>
      </p:sp>
    </p:spTree>
    <p:extLst>
      <p:ext uri="{BB962C8B-B14F-4D97-AF65-F5344CB8AC3E}">
        <p14:creationId xmlns:p14="http://schemas.microsoft.com/office/powerpoint/2010/main" val="15977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3">
            <a:extLst>
              <a:ext uri="{FF2B5EF4-FFF2-40B4-BE49-F238E27FC236}">
                <a16:creationId xmlns:a16="http://schemas.microsoft.com/office/drawing/2014/main" id="{6F8339E2-63C6-4E9A-ACA9-82E2DA5DEBB6}"/>
              </a:ext>
            </a:extLst>
          </p:cNvPr>
          <p:cNvSpPr>
            <a:spLocks noGrp="1"/>
          </p:cNvSpPr>
          <p:nvPr>
            <p:ph type="dt" sz="half" idx="10"/>
          </p:nvPr>
        </p:nvSpPr>
        <p:spPr/>
        <p:txBody>
          <a:bodyPr/>
          <a:lstStyle>
            <a:lvl1pPr>
              <a:defRPr/>
            </a:lvl1pPr>
          </a:lstStyle>
          <a:p>
            <a:pPr>
              <a:defRPr/>
            </a:pPr>
            <a:fld id="{DC11E995-2ECA-42C7-B30F-4729DD2328C1}" type="datetime1">
              <a:rPr lang="en-US"/>
              <a:pPr>
                <a:defRPr/>
              </a:pPr>
              <a:t>7/11/2022</a:t>
            </a:fld>
            <a:endParaRPr lang="en-US" dirty="0"/>
          </a:p>
        </p:txBody>
      </p:sp>
      <p:sp>
        <p:nvSpPr>
          <p:cNvPr id="6" name="Footer Placeholder 4">
            <a:extLst>
              <a:ext uri="{FF2B5EF4-FFF2-40B4-BE49-F238E27FC236}">
                <a16:creationId xmlns:a16="http://schemas.microsoft.com/office/drawing/2014/main" id="{0EAB673A-A075-4F85-9F92-67429FF854A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4810389-22A2-4DD2-8746-47E9F1E4C8A5}"/>
              </a:ext>
            </a:extLst>
          </p:cNvPr>
          <p:cNvSpPr>
            <a:spLocks noGrp="1"/>
          </p:cNvSpPr>
          <p:nvPr>
            <p:ph type="sldNum" sz="quarter" idx="12"/>
          </p:nvPr>
        </p:nvSpPr>
        <p:spPr/>
        <p:txBody>
          <a:bodyPr/>
          <a:lstStyle>
            <a:lvl1pPr>
              <a:defRPr/>
            </a:lvl1pPr>
          </a:lstStyle>
          <a:p>
            <a:fld id="{28342715-2071-4DF5-8A31-13536401AE92}" type="slidenum">
              <a:rPr lang="en-US" altLang="en-US"/>
              <a:pPr/>
              <a:t>‹#›</a:t>
            </a:fld>
            <a:endParaRPr lang="en-US" altLang="en-US"/>
          </a:p>
        </p:txBody>
      </p:sp>
    </p:spTree>
    <p:extLst>
      <p:ext uri="{BB962C8B-B14F-4D97-AF65-F5344CB8AC3E}">
        <p14:creationId xmlns:p14="http://schemas.microsoft.com/office/powerpoint/2010/main" val="285231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3">
            <a:extLst>
              <a:ext uri="{FF2B5EF4-FFF2-40B4-BE49-F238E27FC236}">
                <a16:creationId xmlns:a16="http://schemas.microsoft.com/office/drawing/2014/main" id="{63446B96-DBD9-4621-8D5E-C76912F83E0E}"/>
              </a:ext>
            </a:extLst>
          </p:cNvPr>
          <p:cNvSpPr>
            <a:spLocks noGrp="1"/>
          </p:cNvSpPr>
          <p:nvPr>
            <p:ph type="dt" sz="half" idx="10"/>
          </p:nvPr>
        </p:nvSpPr>
        <p:spPr/>
        <p:txBody>
          <a:bodyPr/>
          <a:lstStyle>
            <a:lvl1pPr>
              <a:defRPr/>
            </a:lvl1pPr>
          </a:lstStyle>
          <a:p>
            <a:pPr>
              <a:defRPr/>
            </a:pPr>
            <a:fld id="{CD0D0F97-3832-4BC2-B403-8C2861713B5A}" type="datetime1">
              <a:rPr lang="en-US"/>
              <a:pPr>
                <a:defRPr/>
              </a:pPr>
              <a:t>7/11/2022</a:t>
            </a:fld>
            <a:endParaRPr lang="en-US" dirty="0"/>
          </a:p>
        </p:txBody>
      </p:sp>
      <p:sp>
        <p:nvSpPr>
          <p:cNvPr id="6" name="Footer Placeholder 4">
            <a:extLst>
              <a:ext uri="{FF2B5EF4-FFF2-40B4-BE49-F238E27FC236}">
                <a16:creationId xmlns:a16="http://schemas.microsoft.com/office/drawing/2014/main" id="{CFFD0055-ABB2-406B-B4C5-C36F678616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23B75E0-51A5-4C5C-9C9E-932EC099B677}"/>
              </a:ext>
            </a:extLst>
          </p:cNvPr>
          <p:cNvSpPr>
            <a:spLocks noGrp="1"/>
          </p:cNvSpPr>
          <p:nvPr>
            <p:ph type="sldNum" sz="quarter" idx="12"/>
          </p:nvPr>
        </p:nvSpPr>
        <p:spPr/>
        <p:txBody>
          <a:bodyPr/>
          <a:lstStyle>
            <a:lvl1pPr>
              <a:defRPr/>
            </a:lvl1pPr>
          </a:lstStyle>
          <a:p>
            <a:fld id="{2F4AA919-7D7D-4DFD-8F2C-606A847A5529}" type="slidenum">
              <a:rPr lang="en-US" altLang="en-US"/>
              <a:pPr/>
              <a:t>‹#›</a:t>
            </a:fld>
            <a:endParaRPr lang="en-US" altLang="en-US"/>
          </a:p>
        </p:txBody>
      </p:sp>
    </p:spTree>
    <p:extLst>
      <p:ext uri="{BB962C8B-B14F-4D97-AF65-F5344CB8AC3E}">
        <p14:creationId xmlns:p14="http://schemas.microsoft.com/office/powerpoint/2010/main" val="117201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1BB8208-1D46-4CD1-B282-0B76E8EAF376}"/>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B694EA6F-E7B7-404F-9089-FD4B39DFF747}" type="datetime1">
              <a:rPr lang="en-US"/>
              <a:pPr>
                <a:defRPr/>
              </a:pPr>
              <a:t>7/11/2022</a:t>
            </a:fld>
            <a:endParaRPr lang="en-US" dirty="0"/>
          </a:p>
        </p:txBody>
      </p:sp>
      <p:sp>
        <p:nvSpPr>
          <p:cNvPr id="5" name="Footer Placeholder 4">
            <a:extLst>
              <a:ext uri="{FF2B5EF4-FFF2-40B4-BE49-F238E27FC236}">
                <a16:creationId xmlns:a16="http://schemas.microsoft.com/office/drawing/2014/main" id="{EB028548-0A3C-4A32-AC73-D95C9EE4247D}"/>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95034ADF-8BAF-4E4B-891E-BA44D84FA807}"/>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F07C1D0A-161B-4304-B974-5E1C77CE854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Geneva" pitchFamily="-106" charset="-128"/>
        </a:defRPr>
      </a:lvl1pPr>
      <a:lvl2pPr algn="ctr" defTabSz="457200" rtl="0" eaLnBrk="0" fontAlgn="base" hangingPunct="0">
        <a:spcBef>
          <a:spcPct val="0"/>
        </a:spcBef>
        <a:spcAft>
          <a:spcPct val="0"/>
        </a:spcAft>
        <a:defRPr sz="4400">
          <a:solidFill>
            <a:schemeClr val="tx1"/>
          </a:solidFill>
          <a:latin typeface="Calibri" pitchFamily="-110" charset="0"/>
          <a:ea typeface="ＭＳ Ｐゴシック" charset="0"/>
          <a:cs typeface="Geneva" pitchFamily="-106" charset="-128"/>
        </a:defRPr>
      </a:lvl2pPr>
      <a:lvl3pPr algn="ctr" defTabSz="457200" rtl="0" eaLnBrk="0" fontAlgn="base" hangingPunct="0">
        <a:spcBef>
          <a:spcPct val="0"/>
        </a:spcBef>
        <a:spcAft>
          <a:spcPct val="0"/>
        </a:spcAft>
        <a:defRPr sz="4400">
          <a:solidFill>
            <a:schemeClr val="tx1"/>
          </a:solidFill>
          <a:latin typeface="Calibri" pitchFamily="-110" charset="0"/>
          <a:ea typeface="ＭＳ Ｐゴシック" charset="0"/>
          <a:cs typeface="Geneva" pitchFamily="-106" charset="-128"/>
        </a:defRPr>
      </a:lvl3pPr>
      <a:lvl4pPr algn="ctr" defTabSz="457200" rtl="0" eaLnBrk="0" fontAlgn="base" hangingPunct="0">
        <a:spcBef>
          <a:spcPct val="0"/>
        </a:spcBef>
        <a:spcAft>
          <a:spcPct val="0"/>
        </a:spcAft>
        <a:defRPr sz="4400">
          <a:solidFill>
            <a:schemeClr val="tx1"/>
          </a:solidFill>
          <a:latin typeface="Calibri" pitchFamily="-110" charset="0"/>
          <a:ea typeface="ＭＳ Ｐゴシック" charset="0"/>
          <a:cs typeface="Geneva" pitchFamily="-106" charset="-128"/>
        </a:defRPr>
      </a:lvl4pPr>
      <a:lvl5pPr algn="ctr" defTabSz="457200" rtl="0" eaLnBrk="0" fontAlgn="base" hangingPunct="0">
        <a:spcBef>
          <a:spcPct val="0"/>
        </a:spcBef>
        <a:spcAft>
          <a:spcPct val="0"/>
        </a:spcAft>
        <a:defRPr sz="4400">
          <a:solidFill>
            <a:schemeClr val="tx1"/>
          </a:solidFill>
          <a:latin typeface="Calibri" pitchFamily="-110" charset="0"/>
          <a:ea typeface="ＭＳ Ｐゴシック" charset="0"/>
          <a:cs typeface="Geneva" pitchFamily="-106" charset="-128"/>
        </a:defRPr>
      </a:lvl5pPr>
      <a:lvl6pPr marL="457200" algn="ctr" defTabSz="457200" rtl="0" fontAlgn="base">
        <a:spcBef>
          <a:spcPct val="0"/>
        </a:spcBef>
        <a:spcAft>
          <a:spcPct val="0"/>
        </a:spcAft>
        <a:defRPr sz="4400">
          <a:solidFill>
            <a:schemeClr val="tx1"/>
          </a:solidFill>
          <a:latin typeface="Calibri" pitchFamily="-110" charset="0"/>
          <a:ea typeface="Geneva" pitchFamily="-106" charset="-128"/>
          <a:cs typeface="Geneva" pitchFamily="-106" charset="-128"/>
        </a:defRPr>
      </a:lvl6pPr>
      <a:lvl7pPr marL="914400" algn="ctr" defTabSz="457200" rtl="0" fontAlgn="base">
        <a:spcBef>
          <a:spcPct val="0"/>
        </a:spcBef>
        <a:spcAft>
          <a:spcPct val="0"/>
        </a:spcAft>
        <a:defRPr sz="4400">
          <a:solidFill>
            <a:schemeClr val="tx1"/>
          </a:solidFill>
          <a:latin typeface="Calibri" pitchFamily="-110" charset="0"/>
          <a:ea typeface="Geneva" pitchFamily="-106" charset="-128"/>
          <a:cs typeface="Geneva" pitchFamily="-106" charset="-128"/>
        </a:defRPr>
      </a:lvl7pPr>
      <a:lvl8pPr marL="1371600" algn="ctr" defTabSz="457200" rtl="0" fontAlgn="base">
        <a:spcBef>
          <a:spcPct val="0"/>
        </a:spcBef>
        <a:spcAft>
          <a:spcPct val="0"/>
        </a:spcAft>
        <a:defRPr sz="4400">
          <a:solidFill>
            <a:schemeClr val="tx1"/>
          </a:solidFill>
          <a:latin typeface="Calibri" pitchFamily="-110" charset="0"/>
          <a:ea typeface="Geneva" pitchFamily="-106" charset="-128"/>
          <a:cs typeface="Geneva" pitchFamily="-106" charset="-128"/>
        </a:defRPr>
      </a:lvl8pPr>
      <a:lvl9pPr marL="1828800" algn="ctr" defTabSz="457200" rtl="0" fontAlgn="base">
        <a:spcBef>
          <a:spcPct val="0"/>
        </a:spcBef>
        <a:spcAft>
          <a:spcPct val="0"/>
        </a:spcAft>
        <a:defRPr sz="4400">
          <a:solidFill>
            <a:schemeClr val="tx1"/>
          </a:solidFill>
          <a:latin typeface="Calibri" pitchFamily="-110" charset="0"/>
          <a:ea typeface="Geneva" pitchFamily="-106" charset="-128"/>
          <a:cs typeface="Geneva" pitchFamily="-106"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Geneva" pitchFamily="-106"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Geneva" pitchFamily="-106" charset="-128"/>
          <a:cs typeface="Geneva"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Geneva" pitchFamily="-106" charset="-128"/>
          <a:cs typeface="Geneva"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Geneva" pitchFamily="-106" charset="-128"/>
          <a:cs typeface="Geneva"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Geneva" pitchFamily="-106" charset="-128"/>
          <a:cs typeface="Genev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7718-4F35-40CA-B3F5-A4DA813FE21E}"/>
              </a:ext>
            </a:extLst>
          </p:cNvPr>
          <p:cNvSpPr>
            <a:spLocks noGrp="1"/>
          </p:cNvSpPr>
          <p:nvPr>
            <p:ph type="title"/>
          </p:nvPr>
        </p:nvSpPr>
        <p:spPr/>
        <p:txBody>
          <a:bodyPr/>
          <a:lstStyle/>
          <a:p>
            <a:r>
              <a:rPr lang="en-NZ" dirty="0">
                <a:solidFill>
                  <a:schemeClr val="bg1"/>
                </a:solidFill>
              </a:rPr>
              <a:t>Faculty Disclosure</a:t>
            </a:r>
            <a:endParaRPr lang="en-AU" dirty="0">
              <a:solidFill>
                <a:schemeClr val="bg1"/>
              </a:solidFill>
            </a:endParaRPr>
          </a:p>
        </p:txBody>
      </p:sp>
      <p:sp>
        <p:nvSpPr>
          <p:cNvPr id="5" name="Content Placeholder 6">
            <a:extLst>
              <a:ext uri="{FF2B5EF4-FFF2-40B4-BE49-F238E27FC236}">
                <a16:creationId xmlns:a16="http://schemas.microsoft.com/office/drawing/2014/main" id="{CCF5279F-49FB-4DF4-92AE-FD488026397E}"/>
              </a:ext>
            </a:extLst>
          </p:cNvPr>
          <p:cNvSpPr txBox="1">
            <a:spLocks/>
          </p:cNvSpPr>
          <p:nvPr/>
        </p:nvSpPr>
        <p:spPr bwMode="auto">
          <a:xfrm>
            <a:off x="490538" y="852855"/>
            <a:ext cx="8229600" cy="365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cs typeface="Geneva" pitchFamily="-8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Geneva" pitchFamily="-84" charset="-128"/>
                <a:cs typeface="Geneva" pitchFamily="-8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Geneva" pitchFamily="-84" charset="-128"/>
                <a:cs typeface="Geneva" pitchFamily="-8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9pPr>
          </a:lstStyle>
          <a:p>
            <a:r>
              <a:rPr lang="en-AU" altLang="en-US" sz="1400" dirty="0">
                <a:latin typeface="Atlas Grotesk Regular" pitchFamily="50" charset="0"/>
              </a:rPr>
              <a:t>In accordance with the policy of the Cardiac Society of Australia and New Zealand the following presenter has indicated that they have a relationship which in the context of their presentation, could be perceived as a real or apparent conflict of interest but do not consider that it will influence their presentation. The nature of the conflict is listed:</a:t>
            </a:r>
          </a:p>
          <a:p>
            <a:endParaRPr lang="en-AU" altLang="en-US" sz="1400" dirty="0">
              <a:latin typeface="Atlas Grotesk Regular" pitchFamily="50" charset="0"/>
            </a:endParaRPr>
          </a:p>
          <a:p>
            <a:r>
              <a:rPr lang="en-NZ" altLang="en-US" sz="1400" dirty="0">
                <a:solidFill>
                  <a:schemeClr val="tx1">
                    <a:lumMod val="50000"/>
                    <a:lumOff val="50000"/>
                  </a:schemeClr>
                </a:solidFill>
                <a:latin typeface="Atlas Grotesk Regular" pitchFamily="50" charset="0"/>
              </a:rPr>
              <a:t>INSERT NATURE OF CONFLICT HERE </a:t>
            </a:r>
            <a:r>
              <a:rPr lang="en-NZ" altLang="en-US" sz="1400" dirty="0" err="1">
                <a:solidFill>
                  <a:schemeClr val="tx1">
                    <a:lumMod val="50000"/>
                    <a:lumOff val="50000"/>
                  </a:schemeClr>
                </a:solidFill>
                <a:latin typeface="Atlas Grotesk Regular" pitchFamily="50" charset="0"/>
              </a:rPr>
              <a:t>ie</a:t>
            </a:r>
            <a:r>
              <a:rPr lang="en-NZ" altLang="en-US" sz="1400" dirty="0">
                <a:solidFill>
                  <a:schemeClr val="tx1">
                    <a:lumMod val="50000"/>
                    <a:lumOff val="50000"/>
                  </a:schemeClr>
                </a:solidFill>
                <a:latin typeface="Atlas Grotesk Regular" pitchFamily="50" charset="0"/>
              </a:rPr>
              <a:t> Spokesperson for a particular Drug, Funding Grants from Companies</a:t>
            </a:r>
          </a:p>
          <a:p>
            <a:pPr>
              <a:buNone/>
            </a:pPr>
            <a:endParaRPr lang="en-NZ" altLang="en-US" sz="1400" dirty="0">
              <a:latin typeface="Atlas Grotesk Regular" pitchFamily="50" charset="0"/>
            </a:endParaRPr>
          </a:p>
        </p:txBody>
      </p:sp>
    </p:spTree>
    <p:extLst>
      <p:ext uri="{BB962C8B-B14F-4D97-AF65-F5344CB8AC3E}">
        <p14:creationId xmlns:p14="http://schemas.microsoft.com/office/powerpoint/2010/main" val="410816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7718-4F35-40CA-B3F5-A4DA813FE21E}"/>
              </a:ext>
            </a:extLst>
          </p:cNvPr>
          <p:cNvSpPr>
            <a:spLocks noGrp="1"/>
          </p:cNvSpPr>
          <p:nvPr>
            <p:ph type="title"/>
          </p:nvPr>
        </p:nvSpPr>
        <p:spPr/>
        <p:txBody>
          <a:bodyPr/>
          <a:lstStyle/>
          <a:p>
            <a:r>
              <a:rPr lang="en-NZ" dirty="0">
                <a:solidFill>
                  <a:schemeClr val="bg1"/>
                </a:solidFill>
              </a:rPr>
              <a:t>Faculty Disclosure</a:t>
            </a:r>
            <a:endParaRPr lang="en-AU" dirty="0">
              <a:solidFill>
                <a:schemeClr val="bg1"/>
              </a:solidFill>
            </a:endParaRPr>
          </a:p>
        </p:txBody>
      </p:sp>
      <p:sp>
        <p:nvSpPr>
          <p:cNvPr id="5" name="Content Placeholder 6">
            <a:extLst>
              <a:ext uri="{FF2B5EF4-FFF2-40B4-BE49-F238E27FC236}">
                <a16:creationId xmlns:a16="http://schemas.microsoft.com/office/drawing/2014/main" id="{CCF5279F-49FB-4DF4-92AE-FD488026397E}"/>
              </a:ext>
            </a:extLst>
          </p:cNvPr>
          <p:cNvSpPr txBox="1">
            <a:spLocks/>
          </p:cNvSpPr>
          <p:nvPr/>
        </p:nvSpPr>
        <p:spPr bwMode="auto">
          <a:xfrm>
            <a:off x="490538" y="852855"/>
            <a:ext cx="8229600" cy="365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cs typeface="Geneva" pitchFamily="-8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Geneva" pitchFamily="-84" charset="-128"/>
                <a:cs typeface="Geneva" pitchFamily="-8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Geneva" pitchFamily="-84" charset="-128"/>
                <a:cs typeface="Geneva" pitchFamily="-8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9pPr>
          </a:lstStyle>
          <a:p>
            <a:pPr>
              <a:spcBef>
                <a:spcPct val="50000"/>
              </a:spcBef>
              <a:buClr>
                <a:srgbClr val="CBCA1D"/>
              </a:buClr>
              <a:buFontTx/>
              <a:buChar char="•"/>
            </a:pPr>
            <a:r>
              <a:rPr lang="en-AU" altLang="en-US" sz="1400" dirty="0">
                <a:solidFill>
                  <a:srgbClr val="0D0D0D"/>
                </a:solidFill>
                <a:latin typeface="Atlas Grotesk Regular" pitchFamily="50" charset="0"/>
                <a:ea typeface="ＭＳ Ｐゴシック" panose="020B0600070205080204" pitchFamily="34" charset="-128"/>
                <a:cs typeface="Geneva" pitchFamily="2" charset="0"/>
              </a:rPr>
              <a:t>The presenter has advised that the following presentation will NOT include discussion on any commercial products or service and that there are NO financial interests or relationships with any of the Commercial Supporters of this years ASM.</a:t>
            </a:r>
            <a:endParaRPr lang="en-AU" altLang="en-US" sz="1400" b="1" dirty="0">
              <a:solidFill>
                <a:srgbClr val="0D0D0D"/>
              </a:solidFill>
              <a:latin typeface="Atlas Grotesk Regular" pitchFamily="50" charset="0"/>
              <a:ea typeface="ＭＳ Ｐゴシック" panose="020B0600070205080204" pitchFamily="34" charset="-128"/>
              <a:cs typeface="Geneva" pitchFamily="2" charset="0"/>
            </a:endParaRPr>
          </a:p>
          <a:p>
            <a:pPr>
              <a:buNone/>
            </a:pPr>
            <a:endParaRPr lang="en-NZ" altLang="en-US" sz="1400" dirty="0">
              <a:latin typeface="Atlas Grotesk Regular" pitchFamily="50" charset="0"/>
            </a:endParaRPr>
          </a:p>
        </p:txBody>
      </p:sp>
    </p:spTree>
    <p:extLst>
      <p:ext uri="{BB962C8B-B14F-4D97-AF65-F5344CB8AC3E}">
        <p14:creationId xmlns:p14="http://schemas.microsoft.com/office/powerpoint/2010/main" val="3619783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7718-4F35-40CA-B3F5-A4DA813FE21E}"/>
              </a:ext>
            </a:extLst>
          </p:cNvPr>
          <p:cNvSpPr>
            <a:spLocks noGrp="1"/>
          </p:cNvSpPr>
          <p:nvPr>
            <p:ph type="title"/>
          </p:nvPr>
        </p:nvSpPr>
        <p:spPr/>
        <p:txBody>
          <a:bodyPr/>
          <a:lstStyle/>
          <a:p>
            <a:r>
              <a:rPr lang="en-NZ" dirty="0">
                <a:solidFill>
                  <a:schemeClr val="bg1"/>
                </a:solidFill>
              </a:rPr>
              <a:t>Start your presentation here…</a:t>
            </a:r>
            <a:endParaRPr lang="en-US" dirty="0">
              <a:solidFill>
                <a:schemeClr val="bg1"/>
              </a:solidFill>
            </a:endParaRPr>
          </a:p>
        </p:txBody>
      </p:sp>
      <p:sp>
        <p:nvSpPr>
          <p:cNvPr id="5" name="Content Placeholder 6">
            <a:extLst>
              <a:ext uri="{FF2B5EF4-FFF2-40B4-BE49-F238E27FC236}">
                <a16:creationId xmlns:a16="http://schemas.microsoft.com/office/drawing/2014/main" id="{CCF5279F-49FB-4DF4-92AE-FD488026397E}"/>
              </a:ext>
            </a:extLst>
          </p:cNvPr>
          <p:cNvSpPr txBox="1">
            <a:spLocks/>
          </p:cNvSpPr>
          <p:nvPr/>
        </p:nvSpPr>
        <p:spPr bwMode="auto">
          <a:xfrm>
            <a:off x="490538" y="852855"/>
            <a:ext cx="8229600" cy="365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cs typeface="Geneva" pitchFamily="-8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Geneva" pitchFamily="-84" charset="-128"/>
                <a:cs typeface="Geneva" pitchFamily="-8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Geneva" pitchFamily="-84" charset="-128"/>
                <a:cs typeface="Geneva" pitchFamily="-8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Geneva" pitchFamily="-84" charset="-128"/>
                <a:cs typeface="Geneva" pitchFamily="-84" charset="-128"/>
              </a:defRPr>
            </a:lvl9pPr>
          </a:lstStyle>
          <a:p>
            <a:pPr>
              <a:buNone/>
            </a:pPr>
            <a:endParaRPr lang="en-NZ" altLang="en-US" sz="1400" dirty="0">
              <a:latin typeface="Atlas Grotesk Regular" pitchFamily="50" charset="0"/>
            </a:endParaRPr>
          </a:p>
        </p:txBody>
      </p:sp>
    </p:spTree>
    <p:extLst>
      <p:ext uri="{BB962C8B-B14F-4D97-AF65-F5344CB8AC3E}">
        <p14:creationId xmlns:p14="http://schemas.microsoft.com/office/powerpoint/2010/main" val="4143183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ab52c9b-ab33-4221-8af9-54f8f2b86a80" xsi:nil="true"/>
    <lcf76f155ced4ddcb4097134ff3c332f xmlns="6911e96c-4cc4-42d5-8e43-f93924cf6a0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6" ma:contentTypeDescription="Create a new document." ma:contentTypeScope="" ma:versionID="e2b445427de7fdc952c105e35286659b">
  <xsd:schema xmlns:xsd="http://www.w3.org/2001/XMLSchema" xmlns:xs="http://www.w3.org/2001/XMLSchema" xmlns:p="http://schemas.microsoft.com/office/2006/metadata/properties" xmlns:ns2="6911e96c-4cc4-42d5-8e43-f93924cf6a05" xmlns:ns3="9c8a2b7b-0bee-4c48-b0a6-23db8982d3bc" xmlns:ns4="cab52c9b-ab33-4221-8af9-54f8f2b86a80" targetNamespace="http://schemas.microsoft.com/office/2006/metadata/properties" ma:root="true" ma:fieldsID="97f37c8f8b798b54af2a8e7107b543b3" ns2:_="" ns3:_="" ns4:_="">
    <xsd:import namespace="6911e96c-4cc4-42d5-8e43-f93924cf6a05"/>
    <xsd:import namespace="9c8a2b7b-0bee-4c48-b0a6-23db8982d3bc"/>
    <xsd:import namespace="cab52c9b-ab33-4221-8af9-54f8f2b86a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635817-86d4-483c-865d-47556d3f42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52c9b-ab33-4221-8af9-54f8f2b86a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b321a2a-d050-4ca1-b64d-75ec18c39cb6}" ma:internalName="TaxCatchAll" ma:showField="CatchAllData" ma:web="cab52c9b-ab33-4221-8af9-54f8f2b86a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8E95DA-9770-48F7-9A7F-894EDF845CE4}">
  <ds:schemaRefs>
    <ds:schemaRef ds:uri="http://www.w3.org/XML/1998/namespace"/>
    <ds:schemaRef ds:uri="http://purl.org/dc/dcmitype/"/>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cab52c9b-ab33-4221-8af9-54f8f2b86a80"/>
    <ds:schemaRef ds:uri="9c8a2b7b-0bee-4c48-b0a6-23db8982d3bc"/>
    <ds:schemaRef ds:uri="6911e96c-4cc4-42d5-8e43-f93924cf6a05"/>
    <ds:schemaRef ds:uri="http://purl.org/dc/terms/"/>
  </ds:schemaRefs>
</ds:datastoreItem>
</file>

<file path=customXml/itemProps2.xml><?xml version="1.0" encoding="utf-8"?>
<ds:datastoreItem xmlns:ds="http://schemas.openxmlformats.org/officeDocument/2006/customXml" ds:itemID="{196BD8A7-9F1E-47EC-B4B7-48A73E4D5E26}">
  <ds:schemaRefs>
    <ds:schemaRef ds:uri="http://schemas.microsoft.com/sharepoint/v3/contenttype/forms"/>
  </ds:schemaRefs>
</ds:datastoreItem>
</file>

<file path=customXml/itemProps3.xml><?xml version="1.0" encoding="utf-8"?>
<ds:datastoreItem xmlns:ds="http://schemas.openxmlformats.org/officeDocument/2006/customXml" ds:itemID="{0800060F-8DD3-4CF7-884F-ED3CE81DC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cab52c9b-ab33-4221-8af9-54f8f2b86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142</TotalTime>
  <Words>125</Words>
  <Application>Microsoft Office PowerPoint</Application>
  <PresentationFormat>On-screen Show (16:9)</PresentationFormat>
  <Paragraphs>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Atlas Grotesk Regular</vt:lpstr>
      <vt:lpstr>Calibri</vt:lpstr>
      <vt:lpstr>Office Theme</vt:lpstr>
      <vt:lpstr>PowerPoint Presentation</vt:lpstr>
      <vt:lpstr>Faculty Disclosure</vt:lpstr>
      <vt:lpstr>Faculty Disclosure</vt:lpstr>
      <vt:lpstr>Start your presentation here…</vt:lpstr>
    </vt:vector>
  </TitlesOfParts>
  <Company>Aviso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Holding Template</dc:title>
  <dc:creator>Mac</dc:creator>
  <cp:lastModifiedBy>Joanna Landon</cp:lastModifiedBy>
  <cp:revision>30</cp:revision>
  <dcterms:created xsi:type="dcterms:W3CDTF">2012-05-22T00:51:05Z</dcterms:created>
  <dcterms:modified xsi:type="dcterms:W3CDTF">2022-07-11T03:57:49Z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ies>
</file>