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87" r:id="rId5"/>
  </p:sldIdLst>
  <p:sldSz cx="5143500" cy="9144000" type="screen16x9"/>
  <p:notesSz cx="6858000" cy="9144000"/>
  <p:defaultTextStyle>
    <a:defPPr>
      <a:defRPr lang="en-US"/>
    </a:defPPr>
    <a:lvl1pPr marL="0" algn="l" defTabSz="884875" rtl="0" eaLnBrk="1" latinLnBrk="0" hangingPunct="1">
      <a:defRPr sz="1766" kern="1200">
        <a:solidFill>
          <a:schemeClr val="tx1"/>
        </a:solidFill>
        <a:latin typeface="+mn-lt"/>
        <a:ea typeface="+mn-ea"/>
        <a:cs typeface="+mn-cs"/>
      </a:defRPr>
    </a:lvl1pPr>
    <a:lvl2pPr marL="442438" algn="l" defTabSz="884875" rtl="0" eaLnBrk="1" latinLnBrk="0" hangingPunct="1">
      <a:defRPr sz="1766" kern="1200">
        <a:solidFill>
          <a:schemeClr val="tx1"/>
        </a:solidFill>
        <a:latin typeface="+mn-lt"/>
        <a:ea typeface="+mn-ea"/>
        <a:cs typeface="+mn-cs"/>
      </a:defRPr>
    </a:lvl2pPr>
    <a:lvl3pPr marL="884875" algn="l" defTabSz="884875" rtl="0" eaLnBrk="1" latinLnBrk="0" hangingPunct="1">
      <a:defRPr sz="1766" kern="1200">
        <a:solidFill>
          <a:schemeClr val="tx1"/>
        </a:solidFill>
        <a:latin typeface="+mn-lt"/>
        <a:ea typeface="+mn-ea"/>
        <a:cs typeface="+mn-cs"/>
      </a:defRPr>
    </a:lvl3pPr>
    <a:lvl4pPr marL="1327313" algn="l" defTabSz="884875" rtl="0" eaLnBrk="1" latinLnBrk="0" hangingPunct="1">
      <a:defRPr sz="1766" kern="1200">
        <a:solidFill>
          <a:schemeClr val="tx1"/>
        </a:solidFill>
        <a:latin typeface="+mn-lt"/>
        <a:ea typeface="+mn-ea"/>
        <a:cs typeface="+mn-cs"/>
      </a:defRPr>
    </a:lvl4pPr>
    <a:lvl5pPr marL="1769750" algn="l" defTabSz="884875" rtl="0" eaLnBrk="1" latinLnBrk="0" hangingPunct="1">
      <a:defRPr sz="1766" kern="1200">
        <a:solidFill>
          <a:schemeClr val="tx1"/>
        </a:solidFill>
        <a:latin typeface="+mn-lt"/>
        <a:ea typeface="+mn-ea"/>
        <a:cs typeface="+mn-cs"/>
      </a:defRPr>
    </a:lvl5pPr>
    <a:lvl6pPr marL="2212186" algn="l" defTabSz="884875" rtl="0" eaLnBrk="1" latinLnBrk="0" hangingPunct="1">
      <a:defRPr sz="1766" kern="1200">
        <a:solidFill>
          <a:schemeClr val="tx1"/>
        </a:solidFill>
        <a:latin typeface="+mn-lt"/>
        <a:ea typeface="+mn-ea"/>
        <a:cs typeface="+mn-cs"/>
      </a:defRPr>
    </a:lvl6pPr>
    <a:lvl7pPr marL="2654625" algn="l" defTabSz="884875" rtl="0" eaLnBrk="1" latinLnBrk="0" hangingPunct="1">
      <a:defRPr sz="1766" kern="1200">
        <a:solidFill>
          <a:schemeClr val="tx1"/>
        </a:solidFill>
        <a:latin typeface="+mn-lt"/>
        <a:ea typeface="+mn-ea"/>
        <a:cs typeface="+mn-cs"/>
      </a:defRPr>
    </a:lvl7pPr>
    <a:lvl8pPr marL="3097061" algn="l" defTabSz="884875" rtl="0" eaLnBrk="1" latinLnBrk="0" hangingPunct="1">
      <a:defRPr sz="1766" kern="1200">
        <a:solidFill>
          <a:schemeClr val="tx1"/>
        </a:solidFill>
        <a:latin typeface="+mn-lt"/>
        <a:ea typeface="+mn-ea"/>
        <a:cs typeface="+mn-cs"/>
      </a:defRPr>
    </a:lvl8pPr>
    <a:lvl9pPr marL="3539498" algn="l" defTabSz="884875" rtl="0" eaLnBrk="1" latinLnBrk="0" hangingPunct="1">
      <a:defRPr sz="1766"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B15FC1-6C07-4FDE-AFD2-F03EFE883E0E}">
          <p14:sldIdLst>
            <p14:sldId id="287"/>
          </p14:sldIdLst>
        </p14:section>
      </p14:sectionLst>
    </p:ext>
    <p:ext uri="{EFAFB233-063F-42B5-8137-9DF3F51BA10A}">
      <p15:sldGuideLst xmlns:p15="http://schemas.microsoft.com/office/powerpoint/2012/main">
        <p15:guide id="1" orient="horz" pos="144" userDrawn="1">
          <p15:clr>
            <a:srgbClr val="A4A3A4"/>
          </p15:clr>
        </p15:guide>
        <p15:guide id="2" orient="horz" pos="1886" userDrawn="1">
          <p15:clr>
            <a:srgbClr val="A4A3A4"/>
          </p15:clr>
        </p15:guide>
        <p15:guide id="3" orient="horz" pos="475" userDrawn="1">
          <p15:clr>
            <a:srgbClr val="A4A3A4"/>
          </p15:clr>
        </p15:guide>
        <p15:guide id="8" orient="horz" pos="864" userDrawn="1">
          <p15:clr>
            <a:srgbClr val="A4A3A4"/>
          </p15:clr>
        </p15:guide>
        <p15:guide id="9" orient="horz" pos="5068" userDrawn="1">
          <p15:clr>
            <a:srgbClr val="A4A3A4"/>
          </p15:clr>
        </p15:guide>
        <p15:guide id="10" orient="horz" pos="1001" userDrawn="1">
          <p15:clr>
            <a:srgbClr val="A4A3A4"/>
          </p15:clr>
        </p15:guide>
        <p15:guide id="11" orient="horz" pos="5616" userDrawn="1">
          <p15:clr>
            <a:srgbClr val="A4A3A4"/>
          </p15:clr>
        </p15:guide>
        <p15:guide id="12" orient="horz" pos="743" userDrawn="1">
          <p15:clr>
            <a:srgbClr val="A4A3A4"/>
          </p15:clr>
        </p15:guide>
        <p15:guide id="13" pos="4176" userDrawn="1">
          <p15:clr>
            <a:srgbClr val="A4A3A4"/>
          </p15:clr>
        </p15:guide>
        <p15:guide id="14" pos="2232" userDrawn="1">
          <p15:clr>
            <a:srgbClr val="A4A3A4"/>
          </p15:clr>
        </p15:guide>
        <p15:guide id="15" pos="144" userDrawn="1">
          <p15:clr>
            <a:srgbClr val="A4A3A4"/>
          </p15:clr>
        </p15:guide>
        <p15:guide id="16" pos="2089" userDrawn="1">
          <p15:clr>
            <a:srgbClr val="A4A3A4"/>
          </p15:clr>
        </p15:guide>
        <p15:guide id="21" pos="3133" userDrawn="1">
          <p15:clr>
            <a:srgbClr val="A4A3A4"/>
          </p15:clr>
        </p15:guide>
        <p15:guide id="22" pos="1674" userDrawn="1">
          <p15:clr>
            <a:srgbClr val="A4A3A4"/>
          </p15:clr>
        </p15:guide>
        <p15:guide id="23" pos="107" userDrawn="1">
          <p15:clr>
            <a:srgbClr val="A4A3A4"/>
          </p15:clr>
        </p15:guide>
        <p15:guide id="24" pos="156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7A4"/>
    <a:srgbClr val="4BA7A4"/>
    <a:srgbClr val="E1E5E7"/>
    <a:srgbClr val="F48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5780E6-A8F4-46B0-B82D-9E7F56C639EF}">
  <a:tblStyle styleId="{1C5780E6-A8F4-46B0-B82D-9E7F56C639EF}" styleName="Novartis Table">
    <a:wholeTbl>
      <a:tcTxStyle>
        <a:fontRef idx="minor"/>
        <a:srgbClr val="000000"/>
      </a:tcTxStyle>
      <a:tcStyle>
        <a:tcBdr>
          <a:left>
            <a:ln>
              <a:noFill/>
            </a:ln>
          </a:left>
          <a:right>
            <a:ln>
              <a:noFill/>
            </a:ln>
          </a:right>
          <a:top>
            <a:ln w="6350">
              <a:solidFill>
                <a:srgbClr val="646464"/>
              </a:solidFill>
            </a:ln>
          </a:top>
          <a:bottom>
            <a:ln w="6350">
              <a:solidFill>
                <a:srgbClr val="646464"/>
              </a:solidFill>
            </a:ln>
          </a:bottom>
          <a:insideH>
            <a:ln w="6350">
              <a:solidFill>
                <a:srgbClr val="646464"/>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fill>
          <a:noFill/>
        </a:fill>
      </a:tcStyle>
    </a:band2V>
    <a:lastCol>
      <a:tcTxStyle b="on">
        <a:fontRef idx="minor"/>
        <a:srgbClr val="000000"/>
      </a:tcTxStyle>
      <a:tcStyle>
        <a:tcBdr/>
      </a:tcStyle>
    </a:lastCol>
    <a:firstCol>
      <a:tcTxStyle b="on">
        <a:fontRef idx="minor"/>
        <a:srgbClr val="000000"/>
      </a:tcTxStyle>
      <a:tcStyle>
        <a:tcBdr/>
      </a:tcStyle>
    </a:firstCol>
    <a:lastRow>
      <a:tcTxStyle b="on">
        <a:fontRef idx="minor"/>
        <a:srgbClr val="000000"/>
      </a:tcTxStyle>
      <a:tcStyle>
        <a:tcBdr>
          <a:top>
            <a:ln w="19050">
              <a:solidFill>
                <a:srgbClr val="000000"/>
              </a:solidFill>
            </a:ln>
          </a:top>
          <a:bottom>
            <a:ln>
              <a:noFill/>
            </a:ln>
          </a:bottom>
        </a:tcBdr>
        <a:fill>
          <a:noFill/>
        </a:fill>
      </a:tcStyle>
    </a:lastRow>
    <a:firstRow>
      <a:tcTxStyle b="on">
        <a:fontRef idx="minor"/>
        <a:srgbClr val="0460A9"/>
      </a:tcTxStyle>
      <a:tcStyle>
        <a:tcBdr>
          <a:top>
            <a:ln>
              <a:noFill/>
            </a:ln>
          </a:top>
          <a:bottom>
            <a:ln w="19050">
              <a:solidFill>
                <a:srgbClr val="0460A9"/>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snapToGrid="0" showGuides="1">
      <p:cViewPr>
        <p:scale>
          <a:sx n="100" d="100"/>
          <a:sy n="100" d="100"/>
        </p:scale>
        <p:origin x="3294" y="102"/>
      </p:cViewPr>
      <p:guideLst>
        <p:guide orient="horz" pos="144"/>
        <p:guide orient="horz" pos="1886"/>
        <p:guide orient="horz" pos="475"/>
        <p:guide orient="horz" pos="864"/>
        <p:guide orient="horz" pos="5068"/>
        <p:guide orient="horz" pos="1001"/>
        <p:guide orient="horz" pos="5616"/>
        <p:guide orient="horz" pos="743"/>
        <p:guide pos="4176"/>
        <p:guide pos="2232"/>
        <p:guide pos="144"/>
        <p:guide pos="2089"/>
        <p:guide pos="3133"/>
        <p:guide pos="1674"/>
        <p:guide pos="107"/>
        <p:guide pos="1566"/>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07" d="100"/>
          <a:sy n="107"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Brehaut" userId="64afe989-2e92-42ec-a73f-75f5a5b8df45" providerId="ADAL" clId="{38974D4A-77C0-4439-879A-7156ED2600ED}"/>
    <pc:docChg chg="undo custSel modSld modMainMaster modNotesMaster">
      <pc:chgData name="James Brehaut" userId="64afe989-2e92-42ec-a73f-75f5a5b8df45" providerId="ADAL" clId="{38974D4A-77C0-4439-879A-7156ED2600ED}" dt="2021-07-13T21:42:21.125" v="210" actId="6549"/>
      <pc:docMkLst>
        <pc:docMk/>
      </pc:docMkLst>
      <pc:sldChg chg="addSp delSp modSp mod">
        <pc:chgData name="James Brehaut" userId="64afe989-2e92-42ec-a73f-75f5a5b8df45" providerId="ADAL" clId="{38974D4A-77C0-4439-879A-7156ED2600ED}" dt="2021-07-13T21:42:21.125" v="210" actId="6549"/>
        <pc:sldMkLst>
          <pc:docMk/>
          <pc:sldMk cId="3179257725" sldId="287"/>
        </pc:sldMkLst>
        <pc:spChg chg="del mod">
          <ac:chgData name="James Brehaut" userId="64afe989-2e92-42ec-a73f-75f5a5b8df45" providerId="ADAL" clId="{38974D4A-77C0-4439-879A-7156ED2600ED}" dt="2021-07-13T21:35:32.044" v="11" actId="478"/>
          <ac:spMkLst>
            <pc:docMk/>
            <pc:sldMk cId="3179257725" sldId="287"/>
            <ac:spMk id="5" creationId="{D6EDC069-164E-44A3-AA9A-DA8AE1DF63F0}"/>
          </ac:spMkLst>
        </pc:spChg>
        <pc:spChg chg="del mod">
          <ac:chgData name="James Brehaut" userId="64afe989-2e92-42ec-a73f-75f5a5b8df45" providerId="ADAL" clId="{38974D4A-77C0-4439-879A-7156ED2600ED}" dt="2021-07-13T21:35:19.690" v="8" actId="478"/>
          <ac:spMkLst>
            <pc:docMk/>
            <pc:sldMk cId="3179257725" sldId="287"/>
            <ac:spMk id="8" creationId="{6513243F-28BF-41F6-850E-FF6A3B279995}"/>
          </ac:spMkLst>
        </pc:spChg>
        <pc:spChg chg="add mod">
          <ac:chgData name="James Brehaut" userId="64afe989-2e92-42ec-a73f-75f5a5b8df45" providerId="ADAL" clId="{38974D4A-77C0-4439-879A-7156ED2600ED}" dt="2021-07-13T21:36:16.231" v="37" actId="1036"/>
          <ac:spMkLst>
            <pc:docMk/>
            <pc:sldMk cId="3179257725" sldId="287"/>
            <ac:spMk id="11" creationId="{FBF29363-CC27-4F07-8914-DCADAA8F4AF7}"/>
          </ac:spMkLst>
        </pc:spChg>
        <pc:spChg chg="add mod">
          <ac:chgData name="James Brehaut" userId="64afe989-2e92-42ec-a73f-75f5a5b8df45" providerId="ADAL" clId="{38974D4A-77C0-4439-879A-7156ED2600ED}" dt="2021-07-13T21:40:46.617" v="197" actId="14100"/>
          <ac:spMkLst>
            <pc:docMk/>
            <pc:sldMk cId="3179257725" sldId="287"/>
            <ac:spMk id="12" creationId="{B82C8636-0DE3-4A35-86D1-FC0424663F7E}"/>
          </ac:spMkLst>
        </pc:spChg>
        <pc:spChg chg="del mod">
          <ac:chgData name="James Brehaut" userId="64afe989-2e92-42ec-a73f-75f5a5b8df45" providerId="ADAL" clId="{38974D4A-77C0-4439-879A-7156ED2600ED}" dt="2021-07-13T21:36:29.280" v="41" actId="478"/>
          <ac:spMkLst>
            <pc:docMk/>
            <pc:sldMk cId="3179257725" sldId="287"/>
            <ac:spMk id="15" creationId="{99541BB9-C1EE-4242-93FD-F15548711FD1}"/>
          </ac:spMkLst>
        </pc:spChg>
        <pc:spChg chg="add mod">
          <ac:chgData name="James Brehaut" userId="64afe989-2e92-42ec-a73f-75f5a5b8df45" providerId="ADAL" clId="{38974D4A-77C0-4439-879A-7156ED2600ED}" dt="2021-07-13T21:42:21.125" v="210" actId="6549"/>
          <ac:spMkLst>
            <pc:docMk/>
            <pc:sldMk cId="3179257725" sldId="287"/>
            <ac:spMk id="17" creationId="{145DA834-23CD-4CC6-B495-139093F4BC61}"/>
          </ac:spMkLst>
        </pc:spChg>
        <pc:spChg chg="add del mod">
          <ac:chgData name="James Brehaut" userId="64afe989-2e92-42ec-a73f-75f5a5b8df45" providerId="ADAL" clId="{38974D4A-77C0-4439-879A-7156ED2600ED}" dt="2021-07-13T21:41:06.046" v="200"/>
          <ac:spMkLst>
            <pc:docMk/>
            <pc:sldMk cId="3179257725" sldId="287"/>
            <ac:spMk id="19" creationId="{3C280FF8-7C11-461C-A302-96A0A09592A5}"/>
          </ac:spMkLst>
        </pc:spChg>
        <pc:spChg chg="del mod">
          <ac:chgData name="James Brehaut" userId="64afe989-2e92-42ec-a73f-75f5a5b8df45" providerId="ADAL" clId="{38974D4A-77C0-4439-879A-7156ED2600ED}" dt="2021-07-13T21:36:29.280" v="41" actId="478"/>
          <ac:spMkLst>
            <pc:docMk/>
            <pc:sldMk cId="3179257725" sldId="287"/>
            <ac:spMk id="20" creationId="{FD5AB3E4-43AA-485A-8281-846591607C03}"/>
          </ac:spMkLst>
        </pc:spChg>
        <pc:spChg chg="add mod">
          <ac:chgData name="James Brehaut" userId="64afe989-2e92-42ec-a73f-75f5a5b8df45" providerId="ADAL" clId="{38974D4A-77C0-4439-879A-7156ED2600ED}" dt="2021-07-13T21:41:34.537" v="208" actId="14100"/>
          <ac:spMkLst>
            <pc:docMk/>
            <pc:sldMk cId="3179257725" sldId="287"/>
            <ac:spMk id="21" creationId="{2B87BD63-4D41-459F-B11E-5C2CFD8040E1}"/>
          </ac:spMkLst>
        </pc:spChg>
        <pc:graphicFrameChg chg="add del mod modGraphic">
          <ac:chgData name="James Brehaut" userId="64afe989-2e92-42ec-a73f-75f5a5b8df45" providerId="ADAL" clId="{38974D4A-77C0-4439-879A-7156ED2600ED}" dt="2021-07-13T21:41:56.210" v="209" actId="948"/>
          <ac:graphicFrameMkLst>
            <pc:docMk/>
            <pc:sldMk cId="3179257725" sldId="287"/>
            <ac:graphicFrameMk id="3" creationId="{73633D1B-8241-40AE-8371-C502BFFE0665}"/>
          </ac:graphicFrameMkLst>
        </pc:graphicFrameChg>
        <pc:graphicFrameChg chg="del mod">
          <ac:chgData name="James Brehaut" userId="64afe989-2e92-42ec-a73f-75f5a5b8df45" providerId="ADAL" clId="{38974D4A-77C0-4439-879A-7156ED2600ED}" dt="2021-07-13T21:36:29.280" v="41" actId="478"/>
          <ac:graphicFrameMkLst>
            <pc:docMk/>
            <pc:sldMk cId="3179257725" sldId="287"/>
            <ac:graphicFrameMk id="10" creationId="{C4D60C48-CF6F-4867-AA58-2E55641D5138}"/>
          </ac:graphicFrameMkLst>
        </pc:graphicFrameChg>
        <pc:graphicFrameChg chg="add mod modGraphic">
          <ac:chgData name="James Brehaut" userId="64afe989-2e92-42ec-a73f-75f5a5b8df45" providerId="ADAL" clId="{38974D4A-77C0-4439-879A-7156ED2600ED}" dt="2021-07-13T21:40:42.580" v="196" actId="14100"/>
          <ac:graphicFrameMkLst>
            <pc:docMk/>
            <pc:sldMk cId="3179257725" sldId="287"/>
            <ac:graphicFrameMk id="13" creationId="{59EA8E9F-C9A7-4BDA-BD1B-3939B41CBB70}"/>
          </ac:graphicFrameMkLst>
        </pc:graphicFrameChg>
        <pc:graphicFrameChg chg="del mod">
          <ac:chgData name="James Brehaut" userId="64afe989-2e92-42ec-a73f-75f5a5b8df45" providerId="ADAL" clId="{38974D4A-77C0-4439-879A-7156ED2600ED}" dt="2021-07-13T21:36:29.280" v="41" actId="478"/>
          <ac:graphicFrameMkLst>
            <pc:docMk/>
            <pc:sldMk cId="3179257725" sldId="287"/>
            <ac:graphicFrameMk id="14" creationId="{5161076E-ECB3-44BC-945A-A3D1F81E81AC}"/>
          </ac:graphicFrameMkLst>
        </pc:graphicFrameChg>
        <pc:graphicFrameChg chg="add mod">
          <ac:chgData name="James Brehaut" userId="64afe989-2e92-42ec-a73f-75f5a5b8df45" providerId="ADAL" clId="{38974D4A-77C0-4439-879A-7156ED2600ED}" dt="2021-07-13T21:40:32.065" v="194"/>
          <ac:graphicFrameMkLst>
            <pc:docMk/>
            <pc:sldMk cId="3179257725" sldId="287"/>
            <ac:graphicFrameMk id="16" creationId="{933C39E5-61A2-4063-99A8-7675D347BE16}"/>
          </ac:graphicFrameMkLst>
        </pc:graphicFrameChg>
        <pc:graphicFrameChg chg="add del mod">
          <ac:chgData name="James Brehaut" userId="64afe989-2e92-42ec-a73f-75f5a5b8df45" providerId="ADAL" clId="{38974D4A-77C0-4439-879A-7156ED2600ED}" dt="2021-07-13T21:41:06.046" v="200"/>
          <ac:graphicFrameMkLst>
            <pc:docMk/>
            <pc:sldMk cId="3179257725" sldId="287"/>
            <ac:graphicFrameMk id="18" creationId="{47A8DF77-BEAE-4001-B308-F5377DE79BCF}"/>
          </ac:graphicFrameMkLst>
        </pc:graphicFrameChg>
        <pc:picChg chg="mod">
          <ac:chgData name="James Brehaut" userId="64afe989-2e92-42ec-a73f-75f5a5b8df45" providerId="ADAL" clId="{38974D4A-77C0-4439-879A-7156ED2600ED}" dt="2021-07-13T21:36:22.122" v="39" actId="1076"/>
          <ac:picMkLst>
            <pc:docMk/>
            <pc:sldMk cId="3179257725" sldId="287"/>
            <ac:picMk id="6" creationId="{701FCC84-2C00-452A-86D6-C5999CA711FC}"/>
          </ac:picMkLst>
        </pc:picChg>
      </pc:sldChg>
      <pc:sldMasterChg chg="modSp">
        <pc:chgData name="James Brehaut" userId="64afe989-2e92-42ec-a73f-75f5a5b8df45" providerId="ADAL" clId="{38974D4A-77C0-4439-879A-7156ED2600ED}" dt="2021-07-13T21:33:42.708" v="0"/>
        <pc:sldMasterMkLst>
          <pc:docMk/>
          <pc:sldMasterMk cId="1686022313" sldId="2147483648"/>
        </pc:sldMasterMkLst>
        <pc:spChg chg="mod">
          <ac:chgData name="James Brehaut" userId="64afe989-2e92-42ec-a73f-75f5a5b8df45" providerId="ADAL" clId="{38974D4A-77C0-4439-879A-7156ED2600ED}" dt="2021-07-13T21:33:42.708" v="0"/>
          <ac:spMkLst>
            <pc:docMk/>
            <pc:sldMasterMk cId="1686022313" sldId="2147483648"/>
            <ac:spMk id="2" creationId="{00000000-0000-0000-0000-000000000000}"/>
          </ac:spMkLst>
        </pc:spChg>
      </pc:sldMasterChg>
    </pc:docChg>
  </pc:docChgLst>
  <pc:docChgLst>
    <pc:chgData name="James Brehaut" userId="64afe989-2e92-42ec-a73f-75f5a5b8df45" providerId="ADAL" clId="{35B4919D-E6D4-4D90-8824-8E89DC8E80A7}"/>
    <pc:docChg chg="undo custSel delSld modSld modSection">
      <pc:chgData name="James Brehaut" userId="64afe989-2e92-42ec-a73f-75f5a5b8df45" providerId="ADAL" clId="{35B4919D-E6D4-4D90-8824-8E89DC8E80A7}" dt="2021-07-12T21:51:28.770" v="24" actId="47"/>
      <pc:docMkLst>
        <pc:docMk/>
      </pc:docMkLst>
      <pc:sldChg chg="addSp delSp modSp mod">
        <pc:chgData name="James Brehaut" userId="64afe989-2e92-42ec-a73f-75f5a5b8df45" providerId="ADAL" clId="{35B4919D-E6D4-4D90-8824-8E89DC8E80A7}" dt="2021-07-12T21:50:58.872" v="23" actId="1076"/>
        <pc:sldMkLst>
          <pc:docMk/>
          <pc:sldMk cId="3179257725" sldId="287"/>
        </pc:sldMkLst>
        <pc:spChg chg="del">
          <ac:chgData name="James Brehaut" userId="64afe989-2e92-42ec-a73f-75f5a5b8df45" providerId="ADAL" clId="{35B4919D-E6D4-4D90-8824-8E89DC8E80A7}" dt="2021-07-12T21:46:35.628" v="1" actId="478"/>
          <ac:spMkLst>
            <pc:docMk/>
            <pc:sldMk cId="3179257725" sldId="287"/>
            <ac:spMk id="2" creationId="{54D4A7AC-FFBA-4178-BB63-0D2EC1F5F6CD}"/>
          </ac:spMkLst>
        </pc:spChg>
        <pc:spChg chg="del mod">
          <ac:chgData name="James Brehaut" userId="64afe989-2e92-42ec-a73f-75f5a5b8df45" providerId="ADAL" clId="{35B4919D-E6D4-4D90-8824-8E89DC8E80A7}" dt="2021-07-12T21:47:31.716" v="7" actId="478"/>
          <ac:spMkLst>
            <pc:docMk/>
            <pc:sldMk cId="3179257725" sldId="287"/>
            <ac:spMk id="9" creationId="{80B20149-9C8A-4D80-A11B-2AEFA7B58719}"/>
          </ac:spMkLst>
        </pc:spChg>
        <pc:spChg chg="mod">
          <ac:chgData name="James Brehaut" userId="64afe989-2e92-42ec-a73f-75f5a5b8df45" providerId="ADAL" clId="{35B4919D-E6D4-4D90-8824-8E89DC8E80A7}" dt="2021-07-12T21:46:57.894" v="3" actId="3064"/>
          <ac:spMkLst>
            <pc:docMk/>
            <pc:sldMk cId="3179257725" sldId="287"/>
            <ac:spMk id="15" creationId="{99541BB9-C1EE-4242-93FD-F15548711FD1}"/>
          </ac:spMkLst>
        </pc:spChg>
        <pc:spChg chg="del">
          <ac:chgData name="James Brehaut" userId="64afe989-2e92-42ec-a73f-75f5a5b8df45" providerId="ADAL" clId="{35B4919D-E6D4-4D90-8824-8E89DC8E80A7}" dt="2021-07-12T21:46:33.252" v="0" actId="478"/>
          <ac:spMkLst>
            <pc:docMk/>
            <pc:sldMk cId="3179257725" sldId="287"/>
            <ac:spMk id="21" creationId="{579AA328-594A-42FA-8F94-3EF202FC3CDE}"/>
          </ac:spMkLst>
        </pc:spChg>
        <pc:graphicFrameChg chg="mod">
          <ac:chgData name="James Brehaut" userId="64afe989-2e92-42ec-a73f-75f5a5b8df45" providerId="ADAL" clId="{35B4919D-E6D4-4D90-8824-8E89DC8E80A7}" dt="2021-07-12T21:47:26.176" v="5" actId="1076"/>
          <ac:graphicFrameMkLst>
            <pc:docMk/>
            <pc:sldMk cId="3179257725" sldId="287"/>
            <ac:graphicFrameMk id="3" creationId="{73633D1B-8241-40AE-8371-C502BFFE0665}"/>
          </ac:graphicFrameMkLst>
        </pc:graphicFrameChg>
        <pc:picChg chg="add mod">
          <ac:chgData name="James Brehaut" userId="64afe989-2e92-42ec-a73f-75f5a5b8df45" providerId="ADAL" clId="{35B4919D-E6D4-4D90-8824-8E89DC8E80A7}" dt="2021-07-12T21:50:58.872" v="23" actId="1076"/>
          <ac:picMkLst>
            <pc:docMk/>
            <pc:sldMk cId="3179257725" sldId="287"/>
            <ac:picMk id="6" creationId="{701FCC84-2C00-452A-86D6-C5999CA711FC}"/>
          </ac:picMkLst>
        </pc:picChg>
        <pc:picChg chg="del">
          <ac:chgData name="James Brehaut" userId="64afe989-2e92-42ec-a73f-75f5a5b8df45" providerId="ADAL" clId="{35B4919D-E6D4-4D90-8824-8E89DC8E80A7}" dt="2021-07-12T21:47:32.541" v="8" actId="478"/>
          <ac:picMkLst>
            <pc:docMk/>
            <pc:sldMk cId="3179257725" sldId="287"/>
            <ac:picMk id="7" creationId="{E680B969-492F-45E4-AB50-F81315D9195D}"/>
          </ac:picMkLst>
        </pc:picChg>
        <pc:picChg chg="add del mod">
          <ac:chgData name="James Brehaut" userId="64afe989-2e92-42ec-a73f-75f5a5b8df45" providerId="ADAL" clId="{35B4919D-E6D4-4D90-8824-8E89DC8E80A7}" dt="2021-07-12T21:48:40.804" v="14" actId="478"/>
          <ac:picMkLst>
            <pc:docMk/>
            <pc:sldMk cId="3179257725" sldId="287"/>
            <ac:picMk id="13" creationId="{1AA94073-22A0-44F0-A870-E9D24413F45E}"/>
          </ac:picMkLst>
        </pc:picChg>
      </pc:sldChg>
      <pc:sldChg chg="del">
        <pc:chgData name="James Brehaut" userId="64afe989-2e92-42ec-a73f-75f5a5b8df45" providerId="ADAL" clId="{35B4919D-E6D4-4D90-8824-8E89DC8E80A7}" dt="2021-07-12T21:51:28.770" v="24" actId="47"/>
        <pc:sldMkLst>
          <pc:docMk/>
          <pc:sldMk cId="1414928534" sldId="288"/>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768165165672263"/>
          <c:y val="0.11757349724901404"/>
          <c:w val="0.80581259780425085"/>
          <c:h val="0.59380395297617339"/>
        </c:manualLayout>
      </c:layout>
      <c:barChart>
        <c:barDir val="col"/>
        <c:grouping val="clustered"/>
        <c:varyColors val="0"/>
        <c:ser>
          <c:idx val="0"/>
          <c:order val="0"/>
          <c:tx>
            <c:strRef>
              <c:f>Sheet1!$B$1</c:f>
              <c:strCache>
                <c:ptCount val="1"/>
                <c:pt idx="0">
                  <c:v>Series A</c:v>
                </c:pt>
              </c:strCache>
            </c:strRef>
          </c:tx>
          <c:spPr>
            <a:solidFill>
              <a:srgbClr val="8D1F1B"/>
            </a:solidFill>
            <a:ln>
              <a:solidFill>
                <a:srgbClr val="FFFFFF"/>
              </a:solidFill>
            </a:ln>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19CF-4FE1-A4A1-903A60760445}"/>
            </c:ext>
          </c:extLst>
        </c:ser>
        <c:ser>
          <c:idx val="1"/>
          <c:order val="1"/>
          <c:tx>
            <c:strRef>
              <c:f>Sheet1!$C$1</c:f>
              <c:strCache>
                <c:ptCount val="1"/>
                <c:pt idx="0">
                  <c:v>Series B</c:v>
                </c:pt>
              </c:strCache>
            </c:strRef>
          </c:tx>
          <c:spPr>
            <a:solidFill>
              <a:srgbClr val="EC9A1E"/>
            </a:solidFill>
            <a:ln>
              <a:solidFill>
                <a:srgbClr val="FFFFFF"/>
              </a:solidFill>
            </a:ln>
          </c:spPr>
          <c:invertIfNegative val="0"/>
          <c:cat>
            <c:strRef>
              <c:f>Sheet1!$A$2:$A$3</c:f>
              <c:strCache>
                <c:ptCount val="2"/>
                <c:pt idx="0">
                  <c:v>Category 1</c:v>
                </c:pt>
                <c:pt idx="1">
                  <c:v>Category 2</c:v>
                </c:pt>
              </c:strCache>
            </c:strRef>
          </c:cat>
          <c:val>
            <c:numRef>
              <c:f>Sheet1!$C$2:$C$3</c:f>
              <c:numCache>
                <c:formatCode>General</c:formatCode>
                <c:ptCount val="2"/>
                <c:pt idx="0">
                  <c:v>24</c:v>
                </c:pt>
                <c:pt idx="1">
                  <c:v>44</c:v>
                </c:pt>
              </c:numCache>
            </c:numRef>
          </c:val>
          <c:extLst>
            <c:ext xmlns:c16="http://schemas.microsoft.com/office/drawing/2014/chart" uri="{C3380CC4-5D6E-409C-BE32-E72D297353CC}">
              <c16:uniqueId val="{00000001-19CF-4FE1-A4A1-903A60760445}"/>
            </c:ext>
          </c:extLst>
        </c:ser>
        <c:ser>
          <c:idx val="2"/>
          <c:order val="2"/>
          <c:tx>
            <c:strRef>
              <c:f>Sheet1!$D$1</c:f>
              <c:strCache>
                <c:ptCount val="1"/>
                <c:pt idx="0">
                  <c:v>Series C</c:v>
                </c:pt>
              </c:strCache>
            </c:strRef>
          </c:tx>
          <c:spPr>
            <a:solidFill>
              <a:srgbClr val="E74A21"/>
            </a:solidFill>
            <a:ln>
              <a:solidFill>
                <a:srgbClr val="FFFFFF"/>
              </a:solidFill>
            </a:ln>
          </c:spPr>
          <c:invertIfNegative val="0"/>
          <c:cat>
            <c:strRef>
              <c:f>Sheet1!$A$2:$A$3</c:f>
              <c:strCache>
                <c:ptCount val="2"/>
                <c:pt idx="0">
                  <c:v>Category 1</c:v>
                </c:pt>
                <c:pt idx="1">
                  <c:v>Category 2</c:v>
                </c:pt>
              </c:strCache>
            </c:strRef>
          </c:cat>
          <c:val>
            <c:numRef>
              <c:f>Sheet1!$D$2:$D$3</c:f>
              <c:numCache>
                <c:formatCode>General</c:formatCode>
                <c:ptCount val="2"/>
                <c:pt idx="0">
                  <c:v>22</c:v>
                </c:pt>
                <c:pt idx="1">
                  <c:v>22</c:v>
                </c:pt>
              </c:numCache>
            </c:numRef>
          </c:val>
          <c:extLst>
            <c:ext xmlns:c16="http://schemas.microsoft.com/office/drawing/2014/chart" uri="{C3380CC4-5D6E-409C-BE32-E72D297353CC}">
              <c16:uniqueId val="{00000002-19CF-4FE1-A4A1-903A60760445}"/>
            </c:ext>
          </c:extLst>
        </c:ser>
        <c:ser>
          <c:idx val="3"/>
          <c:order val="3"/>
          <c:tx>
            <c:strRef>
              <c:f>Sheet1!$E$1</c:f>
              <c:strCache>
                <c:ptCount val="1"/>
                <c:pt idx="0">
                  <c:v>Series D</c:v>
                </c:pt>
              </c:strCache>
            </c:strRef>
          </c:tx>
          <c:spPr>
            <a:solidFill>
              <a:srgbClr val="E74A21">
                <a:lumMod val="60000"/>
                <a:lumOff val="40000"/>
              </a:srgbClr>
            </a:solidFill>
            <a:ln>
              <a:solidFill>
                <a:srgbClr val="FFFFFF"/>
              </a:solidFill>
            </a:ln>
          </c:spPr>
          <c:invertIfNegative val="0"/>
          <c:cat>
            <c:strRef>
              <c:f>Sheet1!$A$2:$A$3</c:f>
              <c:strCache>
                <c:ptCount val="2"/>
                <c:pt idx="0">
                  <c:v>Category 1</c:v>
                </c:pt>
                <c:pt idx="1">
                  <c:v>Category 2</c:v>
                </c:pt>
              </c:strCache>
            </c:strRef>
          </c:cat>
          <c:val>
            <c:numRef>
              <c:f>Sheet1!$E$2:$E$3</c:f>
              <c:numCache>
                <c:formatCode>General</c:formatCode>
                <c:ptCount val="2"/>
                <c:pt idx="0">
                  <c:v>34</c:v>
                </c:pt>
                <c:pt idx="1">
                  <c:v>32</c:v>
                </c:pt>
              </c:numCache>
            </c:numRef>
          </c:val>
          <c:extLst>
            <c:ext xmlns:c16="http://schemas.microsoft.com/office/drawing/2014/chart" uri="{C3380CC4-5D6E-409C-BE32-E72D297353CC}">
              <c16:uniqueId val="{00000003-19CF-4FE1-A4A1-903A60760445}"/>
            </c:ext>
          </c:extLst>
        </c:ser>
        <c:ser>
          <c:idx val="4"/>
          <c:order val="4"/>
          <c:tx>
            <c:strRef>
              <c:f>Sheet1!$F$1</c:f>
              <c:strCache>
                <c:ptCount val="1"/>
                <c:pt idx="0">
                  <c:v>Series E</c:v>
                </c:pt>
              </c:strCache>
            </c:strRef>
          </c:tx>
          <c:spPr>
            <a:solidFill>
              <a:srgbClr val="9D9D9C"/>
            </a:solidFill>
            <a:ln>
              <a:solidFill>
                <a:srgbClr val="FFFFFF"/>
              </a:solidFill>
            </a:ln>
          </c:spPr>
          <c:invertIfNegative val="0"/>
          <c:cat>
            <c:strRef>
              <c:f>Sheet1!$A$2:$A$3</c:f>
              <c:strCache>
                <c:ptCount val="2"/>
                <c:pt idx="0">
                  <c:v>Category 1</c:v>
                </c:pt>
                <c:pt idx="1">
                  <c:v>Category 2</c:v>
                </c:pt>
              </c:strCache>
            </c:strRef>
          </c:cat>
          <c:val>
            <c:numRef>
              <c:f>Sheet1!$F$2:$F$3</c:f>
              <c:numCache>
                <c:formatCode>General</c:formatCode>
                <c:ptCount val="2"/>
                <c:pt idx="0">
                  <c:v>39</c:v>
                </c:pt>
                <c:pt idx="1">
                  <c:v>42</c:v>
                </c:pt>
              </c:numCache>
            </c:numRef>
          </c:val>
          <c:extLst>
            <c:ext xmlns:c16="http://schemas.microsoft.com/office/drawing/2014/chart" uri="{C3380CC4-5D6E-409C-BE32-E72D297353CC}">
              <c16:uniqueId val="{00000004-19CF-4FE1-A4A1-903A60760445}"/>
            </c:ext>
          </c:extLst>
        </c:ser>
        <c:ser>
          <c:idx val="5"/>
          <c:order val="5"/>
          <c:tx>
            <c:strRef>
              <c:f>Sheet1!$G$1</c:f>
              <c:strCache>
                <c:ptCount val="1"/>
                <c:pt idx="0">
                  <c:v>Series F</c:v>
                </c:pt>
              </c:strCache>
            </c:strRef>
          </c:tx>
          <c:spPr>
            <a:solidFill>
              <a:schemeClr val="tx1">
                <a:lumMod val="50000"/>
                <a:lumOff val="50000"/>
              </a:schemeClr>
            </a:solidFill>
            <a:ln>
              <a:solidFill>
                <a:srgbClr val="FFFFFF"/>
              </a:solidFill>
            </a:ln>
          </c:spPr>
          <c:invertIfNegative val="0"/>
          <c:cat>
            <c:strRef>
              <c:f>Sheet1!$A$2:$A$3</c:f>
              <c:strCache>
                <c:ptCount val="2"/>
                <c:pt idx="0">
                  <c:v>Category 1</c:v>
                </c:pt>
                <c:pt idx="1">
                  <c:v>Category 2</c:v>
                </c:pt>
              </c:strCache>
            </c:strRef>
          </c:cat>
          <c:val>
            <c:numRef>
              <c:f>Sheet1!$G$2:$G$3</c:f>
              <c:numCache>
                <c:formatCode>General</c:formatCode>
                <c:ptCount val="2"/>
                <c:pt idx="0">
                  <c:v>44</c:v>
                </c:pt>
                <c:pt idx="1">
                  <c:v>46</c:v>
                </c:pt>
              </c:numCache>
            </c:numRef>
          </c:val>
          <c:extLst>
            <c:ext xmlns:c16="http://schemas.microsoft.com/office/drawing/2014/chart" uri="{C3380CC4-5D6E-409C-BE32-E72D297353CC}">
              <c16:uniqueId val="{00000005-19CF-4FE1-A4A1-903A60760445}"/>
            </c:ext>
          </c:extLst>
        </c:ser>
        <c:dLbls>
          <c:showLegendKey val="0"/>
          <c:showVal val="0"/>
          <c:showCatName val="0"/>
          <c:showSerName val="0"/>
          <c:showPercent val="0"/>
          <c:showBubbleSize val="0"/>
        </c:dLbls>
        <c:gapWidth val="150"/>
        <c:axId val="64398464"/>
        <c:axId val="64400384"/>
      </c:barChart>
      <c:catAx>
        <c:axId val="64398464"/>
        <c:scaling>
          <c:orientation val="minMax"/>
        </c:scaling>
        <c:delete val="0"/>
        <c:axPos val="b"/>
        <c:title>
          <c:layout>
            <c:manualLayout>
              <c:xMode val="edge"/>
              <c:yMode val="edge"/>
              <c:x val="0.41832167374097035"/>
              <c:y val="0.86506850490546605"/>
            </c:manualLayout>
          </c:layout>
          <c:overlay val="0"/>
          <c:txPr>
            <a:bodyPr/>
            <a:lstStyle/>
            <a:p>
              <a:pPr>
                <a:defRPr sz="1000"/>
              </a:pPr>
              <a:endParaRPr lang="en-US"/>
            </a:p>
          </c:txPr>
        </c:title>
        <c:numFmt formatCode="General" sourceLinked="0"/>
        <c:majorTickMark val="none"/>
        <c:minorTickMark val="none"/>
        <c:tickLblPos val="nextTo"/>
        <c:txPr>
          <a:bodyPr/>
          <a:lstStyle/>
          <a:p>
            <a:pPr>
              <a:defRPr sz="1000"/>
            </a:pPr>
            <a:endParaRPr lang="en-US"/>
          </a:p>
        </c:txPr>
        <c:crossAx val="64400384"/>
        <c:crosses val="autoZero"/>
        <c:auto val="1"/>
        <c:lblAlgn val="ctr"/>
        <c:lblOffset val="100"/>
        <c:noMultiLvlLbl val="0"/>
      </c:catAx>
      <c:valAx>
        <c:axId val="64400384"/>
        <c:scaling>
          <c:orientation val="minMax"/>
        </c:scaling>
        <c:delete val="0"/>
        <c:axPos val="l"/>
        <c:title>
          <c:layout>
            <c:manualLayout>
              <c:xMode val="edge"/>
              <c:yMode val="edge"/>
              <c:x val="2.7918690222127254E-3"/>
              <c:y val="0.30132499576489868"/>
            </c:manualLayout>
          </c:layout>
          <c:overlay val="0"/>
          <c:txPr>
            <a:bodyPr/>
            <a:lstStyle/>
            <a:p>
              <a:pPr>
                <a:defRPr sz="1000"/>
              </a:pPr>
              <a:endParaRPr lang="en-US"/>
            </a:p>
          </c:txPr>
        </c:title>
        <c:numFmt formatCode="General" sourceLinked="1"/>
        <c:majorTickMark val="out"/>
        <c:minorTickMark val="none"/>
        <c:tickLblPos val="nextTo"/>
        <c:txPr>
          <a:bodyPr/>
          <a:lstStyle/>
          <a:p>
            <a:pPr>
              <a:defRPr sz="1000"/>
            </a:pPr>
            <a:endParaRPr lang="en-US"/>
          </a:p>
        </c:txPr>
        <c:crossAx val="64398464"/>
        <c:crosses val="autoZero"/>
        <c:crossBetween val="between"/>
      </c:valAx>
    </c:plotArea>
    <c:legend>
      <c:legendPos val="r"/>
      <c:layout>
        <c:manualLayout>
          <c:xMode val="edge"/>
          <c:yMode val="edge"/>
          <c:x val="0.16258931848913458"/>
          <c:y val="2.2247647378507481E-2"/>
          <c:w val="0.75778531406037519"/>
          <c:h val="0.12772975601384401"/>
        </c:manualLayout>
      </c:layout>
      <c:overlay val="0"/>
      <c:txPr>
        <a:bodyPr/>
        <a:lstStyle/>
        <a:p>
          <a:pPr>
            <a:defRPr sz="800"/>
          </a:pPr>
          <a:endParaRPr lang="en-US"/>
        </a:p>
      </c:txPr>
    </c:legend>
    <c:plotVisOnly val="1"/>
    <c:dispBlanksAs val="gap"/>
    <c:showDLblsOverMax val="0"/>
  </c:chart>
  <c:txPr>
    <a:bodyPr/>
    <a:lstStyle/>
    <a:p>
      <a:pPr>
        <a:defRPr sz="28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BB60FF-ACF0-5A4A-9C79-4881E6B16567}" type="datetimeFigureOut">
              <a:rPr lang="en-US" smtClean="0">
                <a:latin typeface="Arial"/>
              </a:rPr>
              <a:pPr/>
              <a:t>7/14/2021</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ABA786-EB35-BA4C-A7F7-24740D3067F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379947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0C4595FF-6E7F-4C41-B8DF-4AE76FC1F075}" type="datetimeFigureOut">
              <a:rPr lang="en-US" smtClean="0"/>
              <a:pPr/>
              <a:t>7/14/2021</a:t>
            </a:fld>
            <a:endParaRPr lang="en-US" dirty="0"/>
          </a:p>
        </p:txBody>
      </p:sp>
      <p:sp>
        <p:nvSpPr>
          <p:cNvPr id="4" name="Slide Image Placeholder 3"/>
          <p:cNvSpPr>
            <a:spLocks noGrp="1" noRot="1" noChangeAspect="1"/>
          </p:cNvSpPr>
          <p:nvPr>
            <p:ph type="sldImg" idx="2"/>
          </p:nvPr>
        </p:nvSpPr>
        <p:spPr>
          <a:xfrm>
            <a:off x="2463800" y="685800"/>
            <a:ext cx="1930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5A6330BE-D91A-D240-B266-E5D5F99B4CCE}" type="slidenum">
              <a:rPr lang="en-US" smtClean="0"/>
              <a:pPr/>
              <a:t>‹#›</a:t>
            </a:fld>
            <a:endParaRPr lang="en-US" dirty="0"/>
          </a:p>
        </p:txBody>
      </p:sp>
    </p:spTree>
    <p:extLst>
      <p:ext uri="{BB962C8B-B14F-4D97-AF65-F5344CB8AC3E}">
        <p14:creationId xmlns:p14="http://schemas.microsoft.com/office/powerpoint/2010/main" val="3126316716"/>
      </p:ext>
    </p:extLst>
  </p:cSld>
  <p:clrMap bg1="lt1" tx1="dk1" bg2="lt2" tx2="dk2" accent1="accent1" accent2="accent2" accent3="accent3" accent4="accent4" accent5="accent5" accent6="accent6" hlink="hlink" folHlink="folHlink"/>
  <p:hf hdr="0" ftr="0" dt="0"/>
  <p:notesStyle>
    <a:lvl1pPr marL="0" algn="l" defTabSz="442438" rtl="0" eaLnBrk="1" latinLnBrk="0" hangingPunct="1">
      <a:defRPr sz="1160" kern="1200">
        <a:solidFill>
          <a:schemeClr val="tx1"/>
        </a:solidFill>
        <a:latin typeface="Arial"/>
        <a:ea typeface="+mn-ea"/>
        <a:cs typeface="+mn-cs"/>
      </a:defRPr>
    </a:lvl1pPr>
    <a:lvl2pPr marL="442438" algn="l" defTabSz="442438" rtl="0" eaLnBrk="1" latinLnBrk="0" hangingPunct="1">
      <a:defRPr sz="1160" kern="1200">
        <a:solidFill>
          <a:schemeClr val="tx1"/>
        </a:solidFill>
        <a:latin typeface="Arial"/>
        <a:ea typeface="+mn-ea"/>
        <a:cs typeface="+mn-cs"/>
      </a:defRPr>
    </a:lvl2pPr>
    <a:lvl3pPr marL="884875" algn="l" defTabSz="442438" rtl="0" eaLnBrk="1" latinLnBrk="0" hangingPunct="1">
      <a:defRPr sz="1160" kern="1200">
        <a:solidFill>
          <a:schemeClr val="tx1"/>
        </a:solidFill>
        <a:latin typeface="Arial"/>
        <a:ea typeface="+mn-ea"/>
        <a:cs typeface="+mn-cs"/>
      </a:defRPr>
    </a:lvl3pPr>
    <a:lvl4pPr marL="1327313" algn="l" defTabSz="442438" rtl="0" eaLnBrk="1" latinLnBrk="0" hangingPunct="1">
      <a:defRPr sz="1160" kern="1200">
        <a:solidFill>
          <a:schemeClr val="tx1"/>
        </a:solidFill>
        <a:latin typeface="Arial"/>
        <a:ea typeface="+mn-ea"/>
        <a:cs typeface="+mn-cs"/>
      </a:defRPr>
    </a:lvl4pPr>
    <a:lvl5pPr marL="1769750" algn="l" defTabSz="442438" rtl="0" eaLnBrk="1" latinLnBrk="0" hangingPunct="1">
      <a:defRPr sz="1160" kern="1200">
        <a:solidFill>
          <a:schemeClr val="tx1"/>
        </a:solidFill>
        <a:latin typeface="Arial"/>
        <a:ea typeface="+mn-ea"/>
        <a:cs typeface="+mn-cs"/>
      </a:defRPr>
    </a:lvl5pPr>
    <a:lvl6pPr marL="2212186" algn="l" defTabSz="442438" rtl="0" eaLnBrk="1" latinLnBrk="0" hangingPunct="1">
      <a:defRPr sz="1160" kern="1200">
        <a:solidFill>
          <a:schemeClr val="tx1"/>
        </a:solidFill>
        <a:latin typeface="+mn-lt"/>
        <a:ea typeface="+mn-ea"/>
        <a:cs typeface="+mn-cs"/>
      </a:defRPr>
    </a:lvl6pPr>
    <a:lvl7pPr marL="2654625" algn="l" defTabSz="442438" rtl="0" eaLnBrk="1" latinLnBrk="0" hangingPunct="1">
      <a:defRPr sz="1160" kern="1200">
        <a:solidFill>
          <a:schemeClr val="tx1"/>
        </a:solidFill>
        <a:latin typeface="+mn-lt"/>
        <a:ea typeface="+mn-ea"/>
        <a:cs typeface="+mn-cs"/>
      </a:defRPr>
    </a:lvl7pPr>
    <a:lvl8pPr marL="3097061" algn="l" defTabSz="442438" rtl="0" eaLnBrk="1" latinLnBrk="0" hangingPunct="1">
      <a:defRPr sz="1160" kern="1200">
        <a:solidFill>
          <a:schemeClr val="tx1"/>
        </a:solidFill>
        <a:latin typeface="+mn-lt"/>
        <a:ea typeface="+mn-ea"/>
        <a:cs typeface="+mn-cs"/>
      </a:defRPr>
    </a:lvl8pPr>
    <a:lvl9pPr marL="3539498" algn="l" defTabSz="442438" rtl="0" eaLnBrk="1" latinLnBrk="0" hangingPunct="1">
      <a:defRPr sz="116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200980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 y="4"/>
            <a:ext cx="5143500" cy="1371600"/>
          </a:xfrm>
          <a:prstGeom prst="rect">
            <a:avLst/>
          </a:prstGeom>
          <a:solidFill>
            <a:srgbClr val="E74A21"/>
          </a:solidFill>
          <a:ln>
            <a:noFill/>
          </a:ln>
        </p:spPr>
        <p:style>
          <a:lnRef idx="2">
            <a:schemeClr val="accent1">
              <a:shade val="50000"/>
            </a:schemeClr>
          </a:lnRef>
          <a:fillRef idx="1">
            <a:schemeClr val="accent1"/>
          </a:fillRef>
          <a:effectRef idx="0">
            <a:schemeClr val="accent1"/>
          </a:effectRef>
          <a:fontRef idx="minor">
            <a:schemeClr val="lt1"/>
          </a:fontRef>
        </p:style>
        <p:txBody>
          <a:bodyPr lIns="10676" tIns="5338" rIns="10676" bIns="5338" rtlCol="0" anchor="ctr"/>
          <a:lstStyle/>
          <a:p>
            <a:pPr algn="ctr"/>
            <a:endParaRPr lang="en-US" sz="1253"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022313"/>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l" defTabSz="274669" rtl="0" eaLnBrk="1" latinLnBrk="0" hangingPunct="1">
        <a:lnSpc>
          <a:spcPct val="95000"/>
        </a:lnSpc>
        <a:spcBef>
          <a:spcPct val="0"/>
        </a:spcBef>
        <a:buNone/>
        <a:defRPr sz="958" kern="1200">
          <a:solidFill>
            <a:schemeClr val="tx1"/>
          </a:solidFill>
          <a:latin typeface="+mj-lt"/>
          <a:ea typeface="+mj-ea"/>
          <a:cs typeface="+mj-cs"/>
        </a:defRPr>
      </a:lvl1pPr>
    </p:titleStyle>
    <p:bodyStyle>
      <a:lvl1pPr marL="68667" indent="-68667" algn="l" defTabSz="274669" rtl="0" eaLnBrk="1" latinLnBrk="0" hangingPunct="1">
        <a:spcBef>
          <a:spcPts val="360"/>
        </a:spcBef>
        <a:buClrTx/>
        <a:buSzPct val="120000"/>
        <a:buFont typeface="Arial" pitchFamily="34" charset="0"/>
        <a:buChar char="•"/>
        <a:tabLst>
          <a:tab pos="1201202" algn="r"/>
          <a:tab pos="2472024" algn="r"/>
        </a:tabLst>
        <a:defRPr sz="723" kern="1200">
          <a:solidFill>
            <a:schemeClr val="tx1"/>
          </a:solidFill>
          <a:latin typeface="+mn-lt"/>
          <a:ea typeface="+mn-ea"/>
          <a:cs typeface="+mn-cs"/>
        </a:defRPr>
      </a:lvl1pPr>
      <a:lvl2pPr marL="137335" indent="-68667" algn="l" defTabSz="274669" rtl="0" eaLnBrk="1" latinLnBrk="0" hangingPunct="1">
        <a:spcBef>
          <a:spcPts val="181"/>
        </a:spcBef>
        <a:buClrTx/>
        <a:buSzPct val="100000"/>
        <a:buFont typeface="Arial" pitchFamily="34" charset="0"/>
        <a:buChar char="–"/>
        <a:defRPr sz="550" kern="1200">
          <a:solidFill>
            <a:schemeClr val="tx1"/>
          </a:solidFill>
          <a:latin typeface="+mn-lt"/>
          <a:ea typeface="+mn-ea"/>
          <a:cs typeface="+mn-cs"/>
        </a:defRPr>
      </a:lvl2pPr>
      <a:lvl3pPr marL="206002" indent="-68667" algn="l" defTabSz="274669" rtl="0" eaLnBrk="1" latinLnBrk="0" hangingPunct="1">
        <a:spcBef>
          <a:spcPts val="181"/>
        </a:spcBef>
        <a:buClrTx/>
        <a:buSzPct val="100000"/>
        <a:buFont typeface="Arial" pitchFamily="34" charset="0"/>
        <a:buChar char="–"/>
        <a:defRPr sz="482" kern="1200">
          <a:solidFill>
            <a:schemeClr val="tx1"/>
          </a:solidFill>
          <a:latin typeface="+mn-lt"/>
          <a:ea typeface="+mn-ea"/>
          <a:cs typeface="+mn-cs"/>
        </a:defRPr>
      </a:lvl3pPr>
      <a:lvl4pPr marL="274669" indent="-68667" algn="l" defTabSz="274669" rtl="0" eaLnBrk="1" latinLnBrk="0" hangingPunct="1">
        <a:spcBef>
          <a:spcPts val="181"/>
        </a:spcBef>
        <a:buClrTx/>
        <a:buSzPct val="100000"/>
        <a:buFont typeface="Arial" pitchFamily="34" charset="0"/>
        <a:buChar char="–"/>
        <a:defRPr sz="482" kern="1200">
          <a:solidFill>
            <a:schemeClr val="tx1"/>
          </a:solidFill>
          <a:latin typeface="+mn-lt"/>
          <a:ea typeface="+mn-ea"/>
          <a:cs typeface="+mn-cs"/>
        </a:defRPr>
      </a:lvl4pPr>
      <a:lvl5pPr marL="343338" indent="-68667" algn="l" defTabSz="274669" rtl="0" eaLnBrk="1" latinLnBrk="0" hangingPunct="1">
        <a:spcBef>
          <a:spcPts val="181"/>
        </a:spcBef>
        <a:buClrTx/>
        <a:buSzPct val="100000"/>
        <a:buFont typeface="Arial" pitchFamily="34" charset="0"/>
        <a:buChar char="–"/>
        <a:defRPr sz="482" kern="1200">
          <a:solidFill>
            <a:schemeClr val="tx1"/>
          </a:solidFill>
          <a:latin typeface="+mn-lt"/>
          <a:ea typeface="+mn-ea"/>
          <a:cs typeface="+mn-cs"/>
        </a:defRPr>
      </a:lvl5pPr>
      <a:lvl6pPr marL="755341" indent="-68667" algn="l" defTabSz="274669" rtl="0" eaLnBrk="1" latinLnBrk="0" hangingPunct="1">
        <a:spcBef>
          <a:spcPct val="20000"/>
        </a:spcBef>
        <a:buFont typeface="Arial" pitchFamily="34" charset="0"/>
        <a:buChar char="•"/>
        <a:defRPr sz="603" kern="1200">
          <a:solidFill>
            <a:schemeClr val="tx1"/>
          </a:solidFill>
          <a:latin typeface="+mn-lt"/>
          <a:ea typeface="+mn-ea"/>
          <a:cs typeface="+mn-cs"/>
        </a:defRPr>
      </a:lvl6pPr>
      <a:lvl7pPr marL="892675" indent="-68667" algn="l" defTabSz="274669" rtl="0" eaLnBrk="1" latinLnBrk="0" hangingPunct="1">
        <a:spcBef>
          <a:spcPct val="20000"/>
        </a:spcBef>
        <a:buFont typeface="Arial" pitchFamily="34" charset="0"/>
        <a:buChar char="•"/>
        <a:defRPr sz="603" kern="1200">
          <a:solidFill>
            <a:schemeClr val="tx1"/>
          </a:solidFill>
          <a:latin typeface="+mn-lt"/>
          <a:ea typeface="+mn-ea"/>
          <a:cs typeface="+mn-cs"/>
        </a:defRPr>
      </a:lvl7pPr>
      <a:lvl8pPr marL="1030010" indent="-68667" algn="l" defTabSz="274669" rtl="0" eaLnBrk="1" latinLnBrk="0" hangingPunct="1">
        <a:spcBef>
          <a:spcPct val="20000"/>
        </a:spcBef>
        <a:buFont typeface="Arial" pitchFamily="34" charset="0"/>
        <a:buChar char="•"/>
        <a:defRPr sz="603" kern="1200">
          <a:solidFill>
            <a:schemeClr val="tx1"/>
          </a:solidFill>
          <a:latin typeface="+mn-lt"/>
          <a:ea typeface="+mn-ea"/>
          <a:cs typeface="+mn-cs"/>
        </a:defRPr>
      </a:lvl8pPr>
      <a:lvl9pPr marL="1167344" indent="-68667" algn="l" defTabSz="274669" rtl="0" eaLnBrk="1" latinLnBrk="0" hangingPunct="1">
        <a:spcBef>
          <a:spcPct val="20000"/>
        </a:spcBef>
        <a:buFont typeface="Arial" pitchFamily="34" charset="0"/>
        <a:buChar char="•"/>
        <a:defRPr sz="603" kern="1200">
          <a:solidFill>
            <a:schemeClr val="tx1"/>
          </a:solidFill>
          <a:latin typeface="+mn-lt"/>
          <a:ea typeface="+mn-ea"/>
          <a:cs typeface="+mn-cs"/>
        </a:defRPr>
      </a:lvl9pPr>
    </p:bodyStyle>
    <p:otherStyle>
      <a:defPPr>
        <a:defRPr lang="en-US"/>
      </a:defPPr>
      <a:lvl1pPr marL="0" algn="l" defTabSz="274669" rtl="0" eaLnBrk="1" latinLnBrk="0" hangingPunct="1">
        <a:defRPr sz="362" kern="1200">
          <a:solidFill>
            <a:schemeClr val="tx1"/>
          </a:solidFill>
          <a:latin typeface="+mn-lt"/>
          <a:ea typeface="+mn-ea"/>
          <a:cs typeface="+mn-cs"/>
        </a:defRPr>
      </a:lvl1pPr>
      <a:lvl2pPr marL="137335" algn="l" defTabSz="274669" rtl="0" eaLnBrk="1" latinLnBrk="0" hangingPunct="1">
        <a:defRPr sz="362" kern="1200">
          <a:solidFill>
            <a:schemeClr val="tx1"/>
          </a:solidFill>
          <a:latin typeface="+mn-lt"/>
          <a:ea typeface="+mn-ea"/>
          <a:cs typeface="+mn-cs"/>
        </a:defRPr>
      </a:lvl2pPr>
      <a:lvl3pPr marL="274669" algn="l" defTabSz="274669" rtl="0" eaLnBrk="1" latinLnBrk="0" hangingPunct="1">
        <a:defRPr sz="362" kern="1200">
          <a:solidFill>
            <a:schemeClr val="tx1"/>
          </a:solidFill>
          <a:latin typeface="+mn-lt"/>
          <a:ea typeface="+mn-ea"/>
          <a:cs typeface="+mn-cs"/>
        </a:defRPr>
      </a:lvl3pPr>
      <a:lvl4pPr marL="412004" algn="l" defTabSz="274669" rtl="0" eaLnBrk="1" latinLnBrk="0" hangingPunct="1">
        <a:defRPr sz="362" kern="1200">
          <a:solidFill>
            <a:schemeClr val="tx1"/>
          </a:solidFill>
          <a:latin typeface="+mn-lt"/>
          <a:ea typeface="+mn-ea"/>
          <a:cs typeface="+mn-cs"/>
        </a:defRPr>
      </a:lvl4pPr>
      <a:lvl5pPr marL="549339" algn="l" defTabSz="274669" rtl="0" eaLnBrk="1" latinLnBrk="0" hangingPunct="1">
        <a:defRPr sz="362" kern="1200">
          <a:solidFill>
            <a:schemeClr val="tx1"/>
          </a:solidFill>
          <a:latin typeface="+mn-lt"/>
          <a:ea typeface="+mn-ea"/>
          <a:cs typeface="+mn-cs"/>
        </a:defRPr>
      </a:lvl5pPr>
      <a:lvl6pPr marL="686674" algn="l" defTabSz="274669" rtl="0" eaLnBrk="1" latinLnBrk="0" hangingPunct="1">
        <a:defRPr sz="362" kern="1200">
          <a:solidFill>
            <a:schemeClr val="tx1"/>
          </a:solidFill>
          <a:latin typeface="+mn-lt"/>
          <a:ea typeface="+mn-ea"/>
          <a:cs typeface="+mn-cs"/>
        </a:defRPr>
      </a:lvl6pPr>
      <a:lvl7pPr marL="824009" algn="l" defTabSz="274669" rtl="0" eaLnBrk="1" latinLnBrk="0" hangingPunct="1">
        <a:defRPr sz="362" kern="1200">
          <a:solidFill>
            <a:schemeClr val="tx1"/>
          </a:solidFill>
          <a:latin typeface="+mn-lt"/>
          <a:ea typeface="+mn-ea"/>
          <a:cs typeface="+mn-cs"/>
        </a:defRPr>
      </a:lvl7pPr>
      <a:lvl8pPr marL="961343" algn="l" defTabSz="274669" rtl="0" eaLnBrk="1" latinLnBrk="0" hangingPunct="1">
        <a:defRPr sz="362" kern="1200">
          <a:solidFill>
            <a:schemeClr val="tx1"/>
          </a:solidFill>
          <a:latin typeface="+mn-lt"/>
          <a:ea typeface="+mn-ea"/>
          <a:cs typeface="+mn-cs"/>
        </a:defRPr>
      </a:lvl8pPr>
      <a:lvl9pPr marL="1098677" algn="l" defTabSz="274669" rtl="0" eaLnBrk="1" latinLnBrk="0" hangingPunct="1">
        <a:defRPr sz="3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3633D1B-8241-40AE-8371-C502BFFE0665}"/>
              </a:ext>
            </a:extLst>
          </p:cNvPr>
          <p:cNvGraphicFramePr>
            <a:graphicFrameLocks noGrp="1"/>
          </p:cNvGraphicFramePr>
          <p:nvPr>
            <p:extLst>
              <p:ext uri="{D42A27DB-BD31-4B8C-83A1-F6EECF244321}">
                <p14:modId xmlns:p14="http://schemas.microsoft.com/office/powerpoint/2010/main" val="3755901892"/>
              </p:ext>
            </p:extLst>
          </p:nvPr>
        </p:nvGraphicFramePr>
        <p:xfrm>
          <a:off x="0" y="-1"/>
          <a:ext cx="5143500" cy="1603613"/>
        </p:xfrm>
        <a:graphic>
          <a:graphicData uri="http://schemas.openxmlformats.org/drawingml/2006/table">
            <a:tbl>
              <a:tblPr>
                <a:solidFill>
                  <a:srgbClr val="F48722"/>
                </a:solidFill>
              </a:tblPr>
              <a:tblGrid>
                <a:gridCol w="5143500">
                  <a:extLst>
                    <a:ext uri="{9D8B030D-6E8A-4147-A177-3AD203B41FA5}">
                      <a16:colId xmlns:a16="http://schemas.microsoft.com/office/drawing/2014/main" val="2495610598"/>
                    </a:ext>
                  </a:extLst>
                </a:gridCol>
              </a:tblGrid>
              <a:tr h="1603613">
                <a:tc>
                  <a:txBody>
                    <a:bodyPr/>
                    <a:lstStyle/>
                    <a:p>
                      <a:pPr marL="0" marR="0" lvl="0" indent="0" algn="l" defTabSz="2734397" rtl="0" eaLnBrk="1" fontAlgn="auto" latinLnBrk="0" hangingPunct="1">
                        <a:lnSpc>
                          <a:spcPct val="100000"/>
                        </a:lnSpc>
                        <a:spcBef>
                          <a:spcPts val="1200"/>
                        </a:spcBef>
                        <a:spcAft>
                          <a:spcPts val="0"/>
                        </a:spcAft>
                        <a:buClrTx/>
                        <a:buSzTx/>
                        <a:buFontTx/>
                        <a:buNone/>
                        <a:tabLst/>
                        <a:defRPr/>
                      </a:pPr>
                      <a:r>
                        <a:rPr lang="en-US" sz="1200" b="1" dirty="0">
                          <a:latin typeface="Arial "/>
                        </a:rPr>
                        <a:t>  Headline: Arial Bold. Poster Title in Title Case</a:t>
                      </a:r>
                    </a:p>
                    <a:p>
                      <a:endParaRPr lang="en-NZ" sz="600" dirty="0"/>
                    </a:p>
                  </a:txBody>
                  <a:tcPr marL="6890" marR="6890" marT="4593" marB="4593">
                    <a:lnL w="12700" cmpd="sng">
                      <a:solidFill>
                        <a:srgbClr val="F48722"/>
                      </a:solidFill>
                      <a:prstDash val="solid"/>
                    </a:lnL>
                    <a:lnR w="12700" cmpd="sng">
                      <a:solidFill>
                        <a:srgbClr val="F48722"/>
                      </a:solidFill>
                      <a:prstDash val="solid"/>
                    </a:lnR>
                    <a:lnT w="12700" cmpd="sng">
                      <a:solidFill>
                        <a:srgbClr val="F48722"/>
                      </a:solidFill>
                      <a:prstDash val="solid"/>
                    </a:lnT>
                    <a:lnB w="12700" cap="flat" cmpd="sng" algn="ctr">
                      <a:solidFill>
                        <a:srgbClr val="F48722"/>
                      </a:solidFill>
                      <a:prstDash val="solid"/>
                      <a:round/>
                      <a:headEnd type="none" w="med" len="med"/>
                      <a:tailEnd type="none" w="med" len="med"/>
                    </a:lnB>
                    <a:solidFill>
                      <a:srgbClr val="E1E5E7"/>
                    </a:solidFill>
                  </a:tcPr>
                </a:tc>
                <a:extLst>
                  <a:ext uri="{0D108BD9-81ED-4DB2-BD59-A6C34878D82A}">
                    <a16:rowId xmlns:a16="http://schemas.microsoft.com/office/drawing/2014/main" val="3566619623"/>
                  </a:ext>
                </a:extLst>
              </a:tr>
            </a:tbl>
          </a:graphicData>
        </a:graphic>
      </p:graphicFrame>
      <p:pic>
        <p:nvPicPr>
          <p:cNvPr id="6" name="Picture 5" descr="A picture containing diagram&#10;&#10;Description automatically generated">
            <a:extLst>
              <a:ext uri="{FF2B5EF4-FFF2-40B4-BE49-F238E27FC236}">
                <a16:creationId xmlns:a16="http://schemas.microsoft.com/office/drawing/2014/main" id="{701FCC84-2C00-452A-86D6-C5999CA711FC}"/>
              </a:ext>
            </a:extLst>
          </p:cNvPr>
          <p:cNvPicPr>
            <a:picLocks noChangeAspect="1"/>
          </p:cNvPicPr>
          <p:nvPr/>
        </p:nvPicPr>
        <p:blipFill>
          <a:blip r:embed="rId2"/>
          <a:stretch>
            <a:fillRect/>
          </a:stretch>
        </p:blipFill>
        <p:spPr>
          <a:xfrm>
            <a:off x="4201343" y="102200"/>
            <a:ext cx="814723" cy="409156"/>
          </a:xfrm>
          <a:prstGeom prst="rect">
            <a:avLst/>
          </a:prstGeom>
        </p:spPr>
      </p:pic>
      <p:sp>
        <p:nvSpPr>
          <p:cNvPr id="11" name="TextBox 10">
            <a:extLst>
              <a:ext uri="{FF2B5EF4-FFF2-40B4-BE49-F238E27FC236}">
                <a16:creationId xmlns:a16="http://schemas.microsoft.com/office/drawing/2014/main" id="{FBF29363-CC27-4F07-8914-DCADAA8F4AF7}"/>
              </a:ext>
            </a:extLst>
          </p:cNvPr>
          <p:cNvSpPr txBox="1"/>
          <p:nvPr/>
        </p:nvSpPr>
        <p:spPr>
          <a:xfrm>
            <a:off x="127434" y="804786"/>
            <a:ext cx="4942259" cy="691943"/>
          </a:xfrm>
          <a:prstGeom prst="rect">
            <a:avLst/>
          </a:prstGeom>
          <a:noFill/>
        </p:spPr>
        <p:txBody>
          <a:bodyPr wrap="square" lIns="0" tIns="14235" rIns="28471" bIns="14235" rtlCol="0">
            <a:spAutoFit/>
          </a:bodyPr>
          <a:lstStyle/>
          <a:p>
            <a:pPr>
              <a:spcAft>
                <a:spcPts val="187"/>
              </a:spcAft>
            </a:pPr>
            <a:r>
              <a:rPr lang="en-US" sz="857" b="1" dirty="0">
                <a:latin typeface="Arial" panose="020B0604020202020204" pitchFamily="34" charset="0"/>
                <a:cs typeface="Arial" panose="020B0604020202020204" pitchFamily="34" charset="0"/>
              </a:rPr>
              <a:t>Author(s): Arial Bold, Paragraph spacing 6 after Lorem Ipsum,</a:t>
            </a:r>
            <a:r>
              <a:rPr lang="en-US" sz="857" b="1" baseline="30000" dirty="0">
                <a:latin typeface="Arial" panose="020B0604020202020204" pitchFamily="34" charset="0"/>
                <a:cs typeface="Arial" panose="020B0604020202020204" pitchFamily="34" charset="0"/>
              </a:rPr>
              <a:t>1</a:t>
            </a:r>
            <a:r>
              <a:rPr lang="en-US" sz="857" b="1" dirty="0">
                <a:latin typeface="Arial" panose="020B0604020202020204" pitchFamily="34" charset="0"/>
                <a:cs typeface="Arial" panose="020B0604020202020204" pitchFamily="34" charset="0"/>
              </a:rPr>
              <a:t> </a:t>
            </a:r>
            <a:r>
              <a:rPr lang="en-US" sz="857" b="1" dirty="0" err="1">
                <a:latin typeface="Arial" panose="020B0604020202020204" pitchFamily="34" charset="0"/>
                <a:cs typeface="Arial" panose="020B0604020202020204" pitchFamily="34" charset="0"/>
              </a:rPr>
              <a:t>Eu</a:t>
            </a:r>
            <a:r>
              <a:rPr lang="en-US" sz="857" b="1" dirty="0">
                <a:latin typeface="Arial" panose="020B0604020202020204" pitchFamily="34" charset="0"/>
                <a:cs typeface="Arial" panose="020B0604020202020204" pitchFamily="34" charset="0"/>
              </a:rPr>
              <a:t> Curabitur,</a:t>
            </a:r>
            <a:r>
              <a:rPr lang="en-US" sz="857" b="1" baseline="30000" dirty="0">
                <a:latin typeface="Arial" panose="020B0604020202020204" pitchFamily="34" charset="0"/>
                <a:cs typeface="Arial" panose="020B0604020202020204" pitchFamily="34" charset="0"/>
              </a:rPr>
              <a:t>2</a:t>
            </a:r>
            <a:r>
              <a:rPr lang="en-US" sz="857" b="1" dirty="0">
                <a:latin typeface="Arial" panose="020B0604020202020204" pitchFamily="34" charset="0"/>
                <a:cs typeface="Arial" panose="020B0604020202020204" pitchFamily="34" charset="0"/>
              </a:rPr>
              <a:t> Dolor Sitamet,</a:t>
            </a:r>
            <a:r>
              <a:rPr lang="en-US" sz="857" b="1" baseline="30000" dirty="0">
                <a:latin typeface="Arial" panose="020B0604020202020204" pitchFamily="34" charset="0"/>
                <a:cs typeface="Arial" panose="020B0604020202020204" pitchFamily="34" charset="0"/>
              </a:rPr>
              <a:t>3</a:t>
            </a:r>
            <a:r>
              <a:rPr lang="en-US" sz="857" b="1" dirty="0">
                <a:latin typeface="Arial" panose="020B0604020202020204" pitchFamily="34" charset="0"/>
                <a:cs typeface="Arial" panose="020B0604020202020204" pitchFamily="34" charset="0"/>
              </a:rPr>
              <a:t> Dolor Sitamet,</a:t>
            </a:r>
            <a:r>
              <a:rPr lang="en-US" sz="857" b="1" baseline="30000" dirty="0">
                <a:latin typeface="Arial" panose="020B0604020202020204" pitchFamily="34" charset="0"/>
                <a:cs typeface="Arial" panose="020B0604020202020204" pitchFamily="34" charset="0"/>
              </a:rPr>
              <a:t>4</a:t>
            </a:r>
            <a:r>
              <a:rPr lang="en-US" sz="857" b="1" dirty="0">
                <a:latin typeface="Arial" panose="020B0604020202020204" pitchFamily="34" charset="0"/>
                <a:cs typeface="Arial" panose="020B0604020202020204" pitchFamily="34" charset="0"/>
              </a:rPr>
              <a:t> </a:t>
            </a:r>
            <a:br>
              <a:rPr lang="en-US" sz="857" b="1" dirty="0">
                <a:latin typeface="Arial" panose="020B0604020202020204" pitchFamily="34" charset="0"/>
                <a:cs typeface="Arial" panose="020B0604020202020204" pitchFamily="34" charset="0"/>
              </a:rPr>
            </a:br>
            <a:r>
              <a:rPr lang="en-US" sz="857" b="1" dirty="0" err="1">
                <a:latin typeface="Arial" panose="020B0604020202020204" pitchFamily="34" charset="0"/>
                <a:cs typeface="Arial" panose="020B0604020202020204" pitchFamily="34" charset="0"/>
              </a:rPr>
              <a:t>Ut</a:t>
            </a:r>
            <a:r>
              <a:rPr lang="en-US" sz="857" b="1" dirty="0">
                <a:latin typeface="Arial" panose="020B0604020202020204" pitchFamily="34" charset="0"/>
                <a:cs typeface="Arial" panose="020B0604020202020204" pitchFamily="34" charset="0"/>
              </a:rPr>
              <a:t> sodales,</a:t>
            </a:r>
            <a:r>
              <a:rPr lang="en-US" sz="857" b="1" baseline="30000" dirty="0">
                <a:latin typeface="Arial" panose="020B0604020202020204" pitchFamily="34" charset="0"/>
                <a:cs typeface="Arial" panose="020B0604020202020204" pitchFamily="34" charset="0"/>
              </a:rPr>
              <a:t>5</a:t>
            </a:r>
            <a:r>
              <a:rPr lang="en-US" sz="857" b="1" dirty="0">
                <a:latin typeface="Arial" panose="020B0604020202020204" pitchFamily="34" charset="0"/>
                <a:cs typeface="Arial" panose="020B0604020202020204" pitchFamily="34" charset="0"/>
              </a:rPr>
              <a:t> </a:t>
            </a:r>
            <a:r>
              <a:rPr lang="en-US" sz="857" b="1" dirty="0" err="1">
                <a:latin typeface="Arial" panose="020B0604020202020204" pitchFamily="34" charset="0"/>
                <a:cs typeface="Arial" panose="020B0604020202020204" pitchFamily="34" charset="0"/>
              </a:rPr>
              <a:t>Auctor</a:t>
            </a:r>
            <a:r>
              <a:rPr lang="en-US" sz="857" b="1" dirty="0">
                <a:latin typeface="Arial" panose="020B0604020202020204" pitchFamily="34" charset="0"/>
                <a:cs typeface="Arial" panose="020B0604020202020204" pitchFamily="34" charset="0"/>
              </a:rPr>
              <a:t> Vehicula,</a:t>
            </a:r>
            <a:r>
              <a:rPr lang="en-US" sz="857" b="1" baseline="30000" dirty="0">
                <a:latin typeface="Arial" panose="020B0604020202020204" pitchFamily="34" charset="0"/>
                <a:cs typeface="Arial" panose="020B0604020202020204" pitchFamily="34" charset="0"/>
              </a:rPr>
              <a:t>6</a:t>
            </a:r>
            <a:r>
              <a:rPr lang="en-US" sz="857" b="1" dirty="0">
                <a:latin typeface="Arial" panose="020B0604020202020204" pitchFamily="34" charset="0"/>
                <a:cs typeface="Arial" panose="020B0604020202020204" pitchFamily="34" charset="0"/>
              </a:rPr>
              <a:t> </a:t>
            </a:r>
            <a:r>
              <a:rPr lang="en-US" sz="857" b="1" dirty="0" err="1">
                <a:latin typeface="Arial" panose="020B0604020202020204" pitchFamily="34" charset="0"/>
                <a:cs typeface="Arial" panose="020B0604020202020204" pitchFamily="34" charset="0"/>
              </a:rPr>
              <a:t>Etiam</a:t>
            </a:r>
            <a:r>
              <a:rPr lang="en-US" sz="857" b="1" dirty="0">
                <a:latin typeface="Arial" panose="020B0604020202020204" pitchFamily="34" charset="0"/>
                <a:cs typeface="Arial" panose="020B0604020202020204" pitchFamily="34" charset="0"/>
              </a:rPr>
              <a:t> Consect</a:t>
            </a:r>
            <a:r>
              <a:rPr lang="en-US" sz="857" b="1" baseline="30000" dirty="0">
                <a:latin typeface="Arial" panose="020B0604020202020204" pitchFamily="34" charset="0"/>
                <a:cs typeface="Arial" panose="020B0604020202020204" pitchFamily="34" charset="0"/>
              </a:rPr>
              <a:t>7</a:t>
            </a:r>
          </a:p>
          <a:p>
            <a:pPr>
              <a:spcAft>
                <a:spcPts val="31"/>
              </a:spcAft>
            </a:pPr>
            <a:r>
              <a:rPr lang="en-US" sz="786" b="1" dirty="0">
                <a:latin typeface="Arial" panose="020B0604020202020204" pitchFamily="34" charset="0"/>
                <a:cs typeface="Arial" panose="020B0604020202020204" pitchFamily="34" charset="0"/>
              </a:rPr>
              <a:t>Affiliations: Arial Bold  - </a:t>
            </a:r>
            <a:r>
              <a:rPr lang="en-US" sz="786" b="1" baseline="30000" dirty="0">
                <a:latin typeface="Arial" panose="020B0604020202020204" pitchFamily="34" charset="0"/>
                <a:cs typeface="Arial" panose="020B0604020202020204" pitchFamily="34" charset="0"/>
              </a:rPr>
              <a:t>1</a:t>
            </a:r>
            <a:r>
              <a:rPr lang="en-US" sz="786" b="1" dirty="0">
                <a:latin typeface="Arial" panose="020B0604020202020204" pitchFamily="34" charset="0"/>
                <a:cs typeface="Arial" panose="020B0604020202020204" pitchFamily="34" charset="0"/>
              </a:rPr>
              <a:t>University, City, Country; </a:t>
            </a:r>
            <a:r>
              <a:rPr lang="en-US" sz="786" b="1" baseline="30000" dirty="0">
                <a:latin typeface="Arial" panose="020B0604020202020204" pitchFamily="34" charset="0"/>
                <a:cs typeface="Arial" panose="020B0604020202020204" pitchFamily="34" charset="0"/>
              </a:rPr>
              <a:t>2</a:t>
            </a:r>
            <a:r>
              <a:rPr lang="en-US" sz="786" b="1" dirty="0">
                <a:latin typeface="Arial" panose="020B0604020202020204" pitchFamily="34" charset="0"/>
                <a:cs typeface="Arial" panose="020B0604020202020204" pitchFamily="34" charset="0"/>
              </a:rPr>
              <a:t>Hospital, City, Country; </a:t>
            </a:r>
            <a:r>
              <a:rPr lang="en-US" sz="786" b="1" baseline="30000" dirty="0">
                <a:latin typeface="Arial" panose="020B0604020202020204" pitchFamily="34" charset="0"/>
                <a:cs typeface="Arial" panose="020B0604020202020204" pitchFamily="34" charset="0"/>
              </a:rPr>
              <a:t>3</a:t>
            </a:r>
            <a:r>
              <a:rPr lang="en-US" sz="786" b="1" dirty="0">
                <a:latin typeface="Arial" panose="020B0604020202020204" pitchFamily="34" charset="0"/>
                <a:cs typeface="Arial" panose="020B0604020202020204" pitchFamily="34" charset="0"/>
              </a:rPr>
              <a:t>University, City, Country; </a:t>
            </a:r>
            <a:r>
              <a:rPr lang="en-US" sz="786" b="1" baseline="30000" dirty="0">
                <a:latin typeface="Arial" panose="020B0604020202020204" pitchFamily="34" charset="0"/>
                <a:cs typeface="Arial" panose="020B0604020202020204" pitchFamily="34" charset="0"/>
              </a:rPr>
              <a:t>4</a:t>
            </a:r>
            <a:r>
              <a:rPr lang="en-US" sz="786" b="1" dirty="0">
                <a:latin typeface="Arial" panose="020B0604020202020204" pitchFamily="34" charset="0"/>
                <a:cs typeface="Arial" panose="020B0604020202020204" pitchFamily="34" charset="0"/>
              </a:rPr>
              <a:t>Hospital, City, Country; </a:t>
            </a:r>
            <a:r>
              <a:rPr lang="en-US" sz="786" b="1" baseline="30000" dirty="0">
                <a:latin typeface="Arial" panose="020B0604020202020204" pitchFamily="34" charset="0"/>
                <a:cs typeface="Arial" panose="020B0604020202020204" pitchFamily="34" charset="0"/>
              </a:rPr>
              <a:t>5</a:t>
            </a:r>
            <a:r>
              <a:rPr lang="en-US" sz="786" b="1" dirty="0">
                <a:latin typeface="Arial" panose="020B0604020202020204" pitchFamily="34" charset="0"/>
                <a:cs typeface="Arial" panose="020B0604020202020204" pitchFamily="34" charset="0"/>
              </a:rPr>
              <a:t>University, City, Country; </a:t>
            </a:r>
            <a:r>
              <a:rPr lang="en-US" sz="786" b="1" baseline="30000" dirty="0">
                <a:latin typeface="Arial" panose="020B0604020202020204" pitchFamily="34" charset="0"/>
                <a:cs typeface="Arial" panose="020B0604020202020204" pitchFamily="34" charset="0"/>
              </a:rPr>
              <a:t>6</a:t>
            </a:r>
            <a:r>
              <a:rPr lang="en-US" sz="786" b="1" dirty="0">
                <a:latin typeface="Arial" panose="020B0604020202020204" pitchFamily="34" charset="0"/>
                <a:cs typeface="Arial" panose="020B0604020202020204" pitchFamily="34" charset="0"/>
              </a:rPr>
              <a:t>Hospital, City, Country; </a:t>
            </a:r>
            <a:r>
              <a:rPr lang="en-US" sz="786" b="1" baseline="30000" dirty="0">
                <a:latin typeface="Arial" panose="020B0604020202020204" pitchFamily="34" charset="0"/>
                <a:cs typeface="Arial" panose="020B0604020202020204" pitchFamily="34" charset="0"/>
              </a:rPr>
              <a:t>7</a:t>
            </a:r>
            <a:r>
              <a:rPr lang="en-US" sz="786" b="1" dirty="0">
                <a:latin typeface="Arial" panose="020B0604020202020204" pitchFamily="34" charset="0"/>
                <a:cs typeface="Arial" panose="020B0604020202020204" pitchFamily="34" charset="0"/>
              </a:rPr>
              <a:t>University, City, Country</a:t>
            </a:r>
          </a:p>
        </p:txBody>
      </p:sp>
      <p:sp>
        <p:nvSpPr>
          <p:cNvPr id="12" name="TextBox 11">
            <a:extLst>
              <a:ext uri="{FF2B5EF4-FFF2-40B4-BE49-F238E27FC236}">
                <a16:creationId xmlns:a16="http://schemas.microsoft.com/office/drawing/2014/main" id="{B82C8636-0DE3-4A35-86D1-FC0424663F7E}"/>
              </a:ext>
            </a:extLst>
          </p:cNvPr>
          <p:cNvSpPr txBox="1"/>
          <p:nvPr/>
        </p:nvSpPr>
        <p:spPr>
          <a:xfrm>
            <a:off x="72550" y="1790159"/>
            <a:ext cx="2433692" cy="2700996"/>
          </a:xfrm>
          <a:prstGeom prst="rect">
            <a:avLst/>
          </a:prstGeom>
          <a:noFill/>
        </p:spPr>
        <p:txBody>
          <a:bodyPr wrap="square" lIns="0" tIns="0" rIns="0" bIns="0" rtlCol="0">
            <a:spAutoFit/>
          </a:bodyPr>
          <a:lstStyle/>
          <a:p>
            <a:pPr>
              <a:spcBef>
                <a:spcPts val="64"/>
              </a:spcBef>
              <a:spcAft>
                <a:spcPts val="128"/>
              </a:spcAft>
            </a:pPr>
            <a:r>
              <a:rPr lang="en-US" sz="1050" b="1" dirty="0">
                <a:latin typeface="Arial" panose="020B0604020202020204" pitchFamily="34" charset="0"/>
                <a:cs typeface="Arial" panose="020B0604020202020204" pitchFamily="34" charset="0"/>
              </a:rPr>
              <a:t>Subhead A: Arial Bold</a:t>
            </a:r>
          </a:p>
          <a:p>
            <a:pPr>
              <a:spcBef>
                <a:spcPts val="64"/>
              </a:spcBef>
              <a:spcAft>
                <a:spcPts val="128"/>
              </a:spcAft>
            </a:pPr>
            <a:r>
              <a:rPr lang="en-US" sz="900" b="1" dirty="0">
                <a:solidFill>
                  <a:srgbClr val="4CA7A4"/>
                </a:solidFill>
                <a:latin typeface="Arial" panose="020B0604020202020204" pitchFamily="34" charset="0"/>
                <a:cs typeface="Arial" panose="020B0604020202020204" pitchFamily="34" charset="0"/>
              </a:rPr>
              <a:t>Subhead B: Arial Bold</a:t>
            </a:r>
          </a:p>
          <a:p>
            <a:pPr>
              <a:spcBef>
                <a:spcPts val="64"/>
              </a:spcBef>
              <a:spcAft>
                <a:spcPts val="128"/>
              </a:spcAft>
            </a:pPr>
            <a:r>
              <a:rPr lang="en-US" sz="785" b="1" dirty="0">
                <a:latin typeface="Arial" panose="020B0604020202020204" pitchFamily="34" charset="0"/>
                <a:cs typeface="Arial" panose="020B0604020202020204" pitchFamily="34" charset="0"/>
              </a:rPr>
              <a:t>Subhead C: Arial Bold</a:t>
            </a:r>
          </a:p>
          <a:p>
            <a:pPr>
              <a:spcBef>
                <a:spcPts val="64"/>
              </a:spcBef>
              <a:spcAft>
                <a:spcPts val="128"/>
              </a:spcAft>
            </a:pPr>
            <a:r>
              <a:rPr lang="en-US" sz="750" dirty="0">
                <a:latin typeface="Arial" panose="020B0604020202020204" pitchFamily="34" charset="0"/>
                <a:cs typeface="Arial" panose="020B0604020202020204" pitchFamily="34" charset="0"/>
              </a:rPr>
              <a:t>Subhead C: Arial Black, Paragraph spacing 3 before, 3 after Body text: Arial, Paragraph spacing 6 after. Body text is continuous with charts and tables filling the columns with text using the Body text style and Subheads as needed. Paragraphs automatically leave one space before the following paragraph. </a:t>
            </a:r>
          </a:p>
          <a:p>
            <a:pPr>
              <a:spcBef>
                <a:spcPts val="64"/>
              </a:spcBef>
              <a:spcAft>
                <a:spcPts val="128"/>
              </a:spcAft>
            </a:pPr>
            <a:r>
              <a:rPr lang="en-US" sz="900" b="1" dirty="0">
                <a:solidFill>
                  <a:srgbClr val="4CA7A4"/>
                </a:solidFill>
                <a:latin typeface="Arial" panose="020B0604020202020204" pitchFamily="34" charset="0"/>
                <a:cs typeface="Arial" panose="020B0604020202020204" pitchFamily="34" charset="0"/>
              </a:rPr>
              <a:t>Subhead B</a:t>
            </a:r>
          </a:p>
          <a:p>
            <a:pPr marL="35600" indent="-35600">
              <a:spcBef>
                <a:spcPts val="64"/>
              </a:spcBef>
              <a:spcAft>
                <a:spcPts val="128"/>
              </a:spcAft>
              <a:buFont typeface="Arial" panose="020B0604020202020204" pitchFamily="34" charset="0"/>
              <a:buChar char="•"/>
            </a:pPr>
            <a:r>
              <a:rPr lang="en-US" sz="750" dirty="0">
                <a:latin typeface="Arial" panose="020B0604020202020204" pitchFamily="34" charset="0"/>
                <a:cs typeface="Arial" panose="020B0604020202020204" pitchFamily="34" charset="0"/>
              </a:rPr>
              <a:t>1st Level Bullet item - </a:t>
            </a:r>
            <a:r>
              <a:rPr lang="en-US" sz="750" dirty="0" err="1">
                <a:latin typeface="Arial" panose="020B0604020202020204" pitchFamily="34" charset="0"/>
                <a:cs typeface="Arial" panose="020B0604020202020204" pitchFamily="34" charset="0"/>
              </a:rPr>
              <a:t>Ehent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pos</a:t>
            </a:r>
            <a:r>
              <a:rPr lang="en-US" sz="750" dirty="0">
                <a:latin typeface="Arial" panose="020B0604020202020204" pitchFamily="34" charset="0"/>
                <a:cs typeface="Arial" panose="020B0604020202020204" pitchFamily="34" charset="0"/>
              </a:rPr>
              <a:t> mod que </a:t>
            </a:r>
            <a:r>
              <a:rPr lang="en-US" sz="750" dirty="0" err="1">
                <a:latin typeface="Arial" panose="020B0604020202020204" pitchFamily="34" charset="0"/>
                <a:cs typeface="Arial" panose="020B0604020202020204" pitchFamily="34" charset="0"/>
              </a:rPr>
              <a:t>omnis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aut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hicate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laccatiuntem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ipsunto</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consequat</a:t>
            </a:r>
            <a:r>
              <a:rPr lang="en-US" sz="750" dirty="0">
                <a:latin typeface="Arial" panose="020B0604020202020204" pitchFamily="34" charset="0"/>
                <a:cs typeface="Arial" panose="020B0604020202020204" pitchFamily="34" charset="0"/>
              </a:rPr>
              <a:t>.</a:t>
            </a:r>
          </a:p>
          <a:p>
            <a:pPr marL="35600" lvl="1" indent="-35600">
              <a:spcBef>
                <a:spcPts val="64"/>
              </a:spcBef>
              <a:spcAft>
                <a:spcPts val="128"/>
              </a:spcAft>
              <a:buFont typeface="Arial" panose="020B0604020202020204" pitchFamily="34" charset="0"/>
              <a:buChar char="•"/>
            </a:pPr>
            <a:r>
              <a:rPr lang="en-US" sz="750" dirty="0">
                <a:latin typeface="Arial" panose="020B0604020202020204" pitchFamily="34" charset="0"/>
                <a:cs typeface="Arial" panose="020B0604020202020204" pitchFamily="34" charset="0"/>
              </a:rPr>
              <a:t>2nd Level Bullet item - Is qui </a:t>
            </a:r>
            <a:r>
              <a:rPr lang="en-US" sz="750" dirty="0" err="1">
                <a:latin typeface="Arial" panose="020B0604020202020204" pitchFamily="34" charset="0"/>
                <a:cs typeface="Arial" panose="020B0604020202020204" pitchFamily="34" charset="0"/>
              </a:rPr>
              <a:t>corrorro</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minusa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eaquatium</a:t>
            </a:r>
            <a:r>
              <a:rPr lang="en-US" sz="750" dirty="0">
                <a:latin typeface="Arial" panose="020B0604020202020204" pitchFamily="34" charset="0"/>
                <a:cs typeface="Arial" panose="020B0604020202020204" pitchFamily="34" charset="0"/>
              </a:rPr>
              <a:t> in </a:t>
            </a:r>
            <a:r>
              <a:rPr lang="en-US" sz="750" dirty="0" err="1">
                <a:latin typeface="Arial" panose="020B0604020202020204" pitchFamily="34" charset="0"/>
                <a:cs typeface="Arial" panose="020B0604020202020204" pitchFamily="34" charset="0"/>
              </a:rPr>
              <a:t>nimi</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consequasped</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quisqua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epudit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molestrum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haribus</a:t>
            </a:r>
            <a:r>
              <a:rPr lang="en-US" sz="750" dirty="0">
                <a:latin typeface="Arial" panose="020B0604020202020204" pitchFamily="34" charset="0"/>
                <a:cs typeface="Arial" panose="020B0604020202020204" pitchFamily="34" charset="0"/>
              </a:rPr>
              <a:t> as </a:t>
            </a:r>
            <a:r>
              <a:rPr lang="en-US" sz="750" dirty="0" err="1">
                <a:latin typeface="Arial" panose="020B0604020202020204" pitchFamily="34" charset="0"/>
                <a:cs typeface="Arial" panose="020B0604020202020204" pitchFamily="34" charset="0"/>
              </a:rPr>
              <a:t>dipsum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alis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secea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quia</a:t>
            </a:r>
            <a:r>
              <a:rPr lang="en-US" sz="750" dirty="0">
                <a:latin typeface="Arial" panose="020B0604020202020204" pitchFamily="34" charset="0"/>
                <a:cs typeface="Arial" panose="020B0604020202020204" pitchFamily="34" charset="0"/>
              </a:rPr>
              <a:t> pore ma </a:t>
            </a:r>
            <a:r>
              <a:rPr lang="en-US" sz="750" dirty="0" err="1">
                <a:latin typeface="Arial" panose="020B0604020202020204" pitchFamily="34" charset="0"/>
                <a:cs typeface="Arial" panose="020B0604020202020204" pitchFamily="34" charset="0"/>
              </a:rPr>
              <a:t>quibus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sunt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ditius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sed</a:t>
            </a:r>
            <a:r>
              <a:rPr lang="en-US" sz="750" dirty="0">
                <a:latin typeface="Arial" panose="020B0604020202020204" pitchFamily="34" charset="0"/>
                <a:cs typeface="Arial" panose="020B0604020202020204" pitchFamily="34" charset="0"/>
              </a:rPr>
              <a:t> ma </a:t>
            </a:r>
            <a:r>
              <a:rPr lang="en-US" sz="750" dirty="0" err="1">
                <a:latin typeface="Arial" panose="020B0604020202020204" pitchFamily="34" charset="0"/>
                <a:cs typeface="Arial" panose="020B0604020202020204" pitchFamily="34" charset="0"/>
              </a:rPr>
              <a:t>simpeliatet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ut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exces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aperspe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volupta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nos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atatet</a:t>
            </a:r>
            <a:r>
              <a:rPr lang="en-US" sz="750" dirty="0">
                <a:latin typeface="Arial" panose="020B0604020202020204" pitchFamily="34" charset="0"/>
                <a:cs typeface="Arial" panose="020B0604020202020204" pitchFamily="34" charset="0"/>
              </a:rPr>
              <a:t> quam </a:t>
            </a:r>
            <a:r>
              <a:rPr lang="en-US" sz="750" dirty="0" err="1">
                <a:latin typeface="Arial" panose="020B0604020202020204" pitchFamily="34" charset="0"/>
                <a:cs typeface="Arial" panose="020B0604020202020204" pitchFamily="34" charset="0"/>
              </a:rPr>
              <a:t>eos</a:t>
            </a:r>
            <a:r>
              <a:rPr lang="en-US" sz="750" dirty="0">
                <a:latin typeface="Arial" panose="020B0604020202020204" pitchFamily="34" charset="0"/>
                <a:cs typeface="Arial" panose="020B0604020202020204" pitchFamily="34" charset="0"/>
              </a:rPr>
              <a:t> et </a:t>
            </a:r>
            <a:r>
              <a:rPr lang="en-US" sz="750" dirty="0" err="1">
                <a:latin typeface="Arial" panose="020B0604020202020204" pitchFamily="34" charset="0"/>
                <a:cs typeface="Arial" panose="020B0604020202020204" pitchFamily="34" charset="0"/>
              </a:rPr>
              <a:t>earuptium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num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eateum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vitibus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nam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conseque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vel</a:t>
            </a:r>
            <a:r>
              <a:rPr lang="en-US" sz="750" dirty="0">
                <a:latin typeface="Arial" panose="020B0604020202020204" pitchFamily="34" charset="0"/>
                <a:cs typeface="Arial" panose="020B0604020202020204" pitchFamily="34" charset="0"/>
              </a:rPr>
              <a:t> mi, </a:t>
            </a:r>
            <a:r>
              <a:rPr lang="en-US" sz="750" dirty="0" err="1">
                <a:latin typeface="Arial" panose="020B0604020202020204" pitchFamily="34" charset="0"/>
                <a:cs typeface="Arial" panose="020B0604020202020204" pitchFamily="34" charset="0"/>
              </a:rPr>
              <a:t>sam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volor</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soluptatio</a:t>
            </a:r>
            <a:r>
              <a:rPr lang="en-US" sz="750" dirty="0">
                <a:latin typeface="Arial" panose="020B0604020202020204" pitchFamily="34" charset="0"/>
                <a:cs typeface="Arial" panose="020B0604020202020204" pitchFamily="34" charset="0"/>
              </a:rPr>
              <a:t> mi, </a:t>
            </a:r>
            <a:r>
              <a:rPr lang="en-US" sz="750" dirty="0" err="1">
                <a:latin typeface="Arial" panose="020B0604020202020204" pitchFamily="34" charset="0"/>
                <a:cs typeface="Arial" panose="020B0604020202020204" pitchFamily="34" charset="0"/>
              </a:rPr>
              <a:t>ullandis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apienimusdae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ipsandi</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psanimet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occus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mai</a:t>
            </a:r>
            <a:r>
              <a:rPr lang="en-US" sz="750" dirty="0">
                <a:latin typeface="Arial" panose="020B0604020202020204" pitchFamily="34" charset="0"/>
                <a:cs typeface="Arial" panose="020B0604020202020204" pitchFamily="34" charset="0"/>
              </a:rPr>
              <a:t> </a:t>
            </a:r>
            <a:r>
              <a:rPr lang="en-US" sz="750" b="1" dirty="0">
                <a:latin typeface="Arial" panose="020B0604020202020204" pitchFamily="34" charset="0"/>
                <a:cs typeface="Arial" panose="020B0604020202020204" pitchFamily="34" charset="0"/>
              </a:rPr>
              <a:t>(Figure 1)</a:t>
            </a:r>
            <a:r>
              <a:rPr lang="en-US" sz="750" dirty="0">
                <a:latin typeface="Arial" panose="020B0604020202020204" pitchFamily="34" charset="0"/>
                <a:cs typeface="Arial" panose="020B0604020202020204" pitchFamily="34" charset="0"/>
              </a:rPr>
              <a:t>.</a:t>
            </a:r>
            <a:endParaRPr lang="en-US" sz="750" b="1" dirty="0">
              <a:latin typeface="Arial" panose="020B0604020202020204" pitchFamily="34" charset="0"/>
              <a:cs typeface="Arial" panose="020B0604020202020204" pitchFamily="34" charset="0"/>
            </a:endParaRPr>
          </a:p>
          <a:p>
            <a:pPr>
              <a:spcBef>
                <a:spcPts val="128"/>
              </a:spcBef>
              <a:spcAft>
                <a:spcPts val="128"/>
              </a:spcAft>
            </a:pPr>
            <a:r>
              <a:rPr lang="en-US" sz="750" b="1" dirty="0">
                <a:solidFill>
                  <a:prstClr val="black"/>
                </a:solidFill>
                <a:latin typeface="Arial" panose="020B0604020202020204" pitchFamily="34" charset="0"/>
                <a:cs typeface="Arial" panose="020B0604020202020204" pitchFamily="34" charset="0"/>
              </a:rPr>
              <a:t>Figure Title. Arial Black , Paragraph spacing 3 after</a:t>
            </a:r>
          </a:p>
        </p:txBody>
      </p:sp>
      <p:graphicFrame>
        <p:nvGraphicFramePr>
          <p:cNvPr id="13" name="object 70">
            <a:extLst>
              <a:ext uri="{FF2B5EF4-FFF2-40B4-BE49-F238E27FC236}">
                <a16:creationId xmlns:a16="http://schemas.microsoft.com/office/drawing/2014/main" id="{59EA8E9F-C9A7-4BDA-BD1B-3939B41CBB70}"/>
              </a:ext>
            </a:extLst>
          </p:cNvPr>
          <p:cNvGraphicFramePr>
            <a:graphicFrameLocks noGrp="1"/>
          </p:cNvGraphicFramePr>
          <p:nvPr>
            <p:extLst>
              <p:ext uri="{D42A27DB-BD31-4B8C-83A1-F6EECF244321}">
                <p14:modId xmlns:p14="http://schemas.microsoft.com/office/powerpoint/2010/main" val="3007602339"/>
              </p:ext>
            </p:extLst>
          </p:nvPr>
        </p:nvGraphicFramePr>
        <p:xfrm>
          <a:off x="72550" y="4677702"/>
          <a:ext cx="2423631" cy="1336362"/>
        </p:xfrm>
        <a:graphic>
          <a:graphicData uri="http://schemas.openxmlformats.org/drawingml/2006/table">
            <a:tbl>
              <a:tblPr firstRow="1" bandRow="1"/>
              <a:tblGrid>
                <a:gridCol w="807877">
                  <a:extLst>
                    <a:ext uri="{9D8B030D-6E8A-4147-A177-3AD203B41FA5}">
                      <a16:colId xmlns:a16="http://schemas.microsoft.com/office/drawing/2014/main" val="20000"/>
                    </a:ext>
                  </a:extLst>
                </a:gridCol>
                <a:gridCol w="807877">
                  <a:extLst>
                    <a:ext uri="{9D8B030D-6E8A-4147-A177-3AD203B41FA5}">
                      <a16:colId xmlns:a16="http://schemas.microsoft.com/office/drawing/2014/main" val="20001"/>
                    </a:ext>
                  </a:extLst>
                </a:gridCol>
                <a:gridCol w="807877">
                  <a:extLst>
                    <a:ext uri="{9D8B030D-6E8A-4147-A177-3AD203B41FA5}">
                      <a16:colId xmlns:a16="http://schemas.microsoft.com/office/drawing/2014/main" val="20002"/>
                    </a:ext>
                  </a:extLst>
                </a:gridCol>
              </a:tblGrid>
              <a:tr h="177181">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l" defTabSz="2133570" rtl="0" eaLnBrk="1" latinLnBrk="0" hangingPunct="1">
                        <a:lnSpc>
                          <a:spcPts val="825"/>
                        </a:lnSpc>
                        <a:spcBef>
                          <a:spcPts val="425"/>
                        </a:spcBef>
                      </a:pPr>
                      <a:r>
                        <a:rPr lang="en-US" sz="800" b="1" kern="1200" spc="10" dirty="0">
                          <a:solidFill>
                            <a:srgbClr val="4CA7A4"/>
                          </a:solidFill>
                          <a:latin typeface="Arial "/>
                          <a:ea typeface="+mn-ea"/>
                          <a:cs typeface="Volta Modern Display 75 Bld"/>
                        </a:rPr>
                        <a:t>Year</a:t>
                      </a:r>
                      <a:endParaRPr sz="800" b="1" kern="1200" spc="10" dirty="0">
                        <a:solidFill>
                          <a:srgbClr val="4CA7A4"/>
                        </a:solidFill>
                        <a:latin typeface="Arial "/>
                        <a:ea typeface="+mn-ea"/>
                        <a:cs typeface="Volta Modern Display 75 Bld"/>
                      </a:endParaRPr>
                    </a:p>
                  </a:txBody>
                  <a:tcPr marL="0" marR="0" marT="10261" marB="10261"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ctr" defTabSz="2133570" rtl="0" eaLnBrk="1" latinLnBrk="0" hangingPunct="1">
                        <a:lnSpc>
                          <a:spcPts val="825"/>
                        </a:lnSpc>
                      </a:pPr>
                      <a:r>
                        <a:rPr lang="en-US" sz="800" b="1" kern="1200" spc="10" dirty="0">
                          <a:solidFill>
                            <a:srgbClr val="4CA7A4"/>
                          </a:solidFill>
                          <a:latin typeface="Arial "/>
                          <a:ea typeface="+mn-ea"/>
                          <a:cs typeface="Volta Modern Display 75 Bld"/>
                        </a:rPr>
                        <a:t>Measurement</a:t>
                      </a:r>
                      <a:endParaRPr sz="800" b="1" kern="1200" spc="10" dirty="0">
                        <a:solidFill>
                          <a:srgbClr val="4CA7A4"/>
                        </a:solidFill>
                        <a:latin typeface="Arial "/>
                        <a:ea typeface="+mn-ea"/>
                        <a:cs typeface="Volta Modern Display 75 Bld"/>
                      </a:endParaRPr>
                    </a:p>
                  </a:txBody>
                  <a:tcPr marL="0" marR="0" marT="10261" marB="10261"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ctr" defTabSz="2133570" rtl="0" eaLnBrk="1" latinLnBrk="0" hangingPunct="1">
                        <a:lnSpc>
                          <a:spcPts val="825"/>
                        </a:lnSpc>
                      </a:pPr>
                      <a:r>
                        <a:rPr lang="en-US" sz="800" b="1" kern="1200" spc="10" dirty="0">
                          <a:solidFill>
                            <a:srgbClr val="4CA7A4"/>
                          </a:solidFill>
                          <a:latin typeface="Arial "/>
                          <a:ea typeface="+mn-ea"/>
                          <a:cs typeface="Volta Modern Display 75 Bld"/>
                        </a:rPr>
                        <a:t>Value</a:t>
                      </a:r>
                    </a:p>
                  </a:txBody>
                  <a:tcPr marL="0" marR="0" marT="10261" marB="10261"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1496">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spc="10" dirty="0">
                          <a:solidFill>
                            <a:srgbClr val="231F20"/>
                          </a:solidFill>
                          <a:latin typeface="Arial "/>
                          <a:cs typeface="Volta Modern Display 55 Rom"/>
                        </a:rPr>
                        <a:t>2012</a:t>
                      </a:r>
                      <a:endParaRPr sz="800" dirty="0">
                        <a:latin typeface="Arial "/>
                        <a:cs typeface="Volta Modern Display 55 Rom"/>
                      </a:endParaRPr>
                    </a:p>
                  </a:txBody>
                  <a:tcPr marL="0" marR="0" marT="19477" marB="0">
                    <a:lnL>
                      <a:noFill/>
                    </a:lnL>
                    <a:lnR w="6204">
                      <a:noFill/>
                      <a:prstDash val="soli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sz="800" baseline="0" dirty="0">
                        <a:latin typeface="Arial "/>
                        <a:cs typeface="Volta Modern Display 55 Rom"/>
                      </a:endParaRPr>
                    </a:p>
                  </a:txBody>
                  <a:tcPr marL="0" marR="0" marT="19477" marB="0">
                    <a:lnL w="6204">
                      <a:noFill/>
                      <a:prstDash val="solid"/>
                    </a:lnL>
                    <a:lnR w="6204">
                      <a:noFill/>
                      <a:prstDash val="soli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dirty="0">
                          <a:solidFill>
                            <a:srgbClr val="231F20"/>
                          </a:solidFill>
                          <a:latin typeface="Arial "/>
                          <a:cs typeface="Volta Modern Display 55 Rom"/>
                        </a:rPr>
                        <a:t>000</a:t>
                      </a:r>
                      <a:endParaRPr lang="en-US" sz="800" dirty="0">
                        <a:latin typeface="Arial "/>
                        <a:cs typeface="Volta Modern Display 55 Rom"/>
                      </a:endParaRPr>
                    </a:p>
                  </a:txBody>
                  <a:tcPr marL="0" marR="0" marT="19477" marB="0">
                    <a:lnL w="6204">
                      <a:noFill/>
                      <a:prstDash val="solid"/>
                    </a:lnL>
                    <a:lnR>
                      <a:noFill/>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231496">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spc="10" dirty="0">
                          <a:solidFill>
                            <a:srgbClr val="231F20"/>
                          </a:solidFill>
                          <a:latin typeface="Arial "/>
                          <a:cs typeface="Volta Modern Display 55 Rom"/>
                        </a:rPr>
                        <a:t>2013</a:t>
                      </a:r>
                      <a:endParaRPr lang="en-US" sz="800" dirty="0">
                        <a:latin typeface="Arial "/>
                        <a:cs typeface="Volta Modern Display 55 Rom"/>
                      </a:endParaRP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lang="en-US" sz="800" baseline="0" dirty="0">
                        <a:latin typeface="Arial "/>
                        <a:cs typeface="Volta Modern Display 55 Rom"/>
                      </a:endParaRPr>
                    </a:p>
                  </a:txBody>
                  <a:tcPr marL="0" marR="0" marT="19477"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dirty="0">
                          <a:solidFill>
                            <a:srgbClr val="231F20"/>
                          </a:solidFill>
                          <a:latin typeface="Arial "/>
                          <a:cs typeface="Volta Modern Display 55 Rom"/>
                        </a:rPr>
                        <a:t>000</a:t>
                      </a:r>
                      <a:endParaRPr lang="en-US" sz="800" dirty="0">
                        <a:latin typeface="Arial "/>
                        <a:cs typeface="Volta Modern Display 55 Rom"/>
                      </a:endParaRPr>
                    </a:p>
                  </a:txBody>
                  <a:tcPr marL="0" marR="0" marT="19477"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231496">
                <a:tc>
                  <a:txBody>
                    <a:bodyPr/>
                    <a:lstStyle/>
                    <a:p>
                      <a:pPr marL="17145">
                        <a:lnSpc>
                          <a:spcPct val="100000"/>
                        </a:lnSpc>
                        <a:spcBef>
                          <a:spcPts val="409"/>
                        </a:spcBef>
                      </a:pPr>
                      <a:r>
                        <a:rPr lang="en-US" sz="800" spc="10" dirty="0">
                          <a:solidFill>
                            <a:srgbClr val="231F20"/>
                          </a:solidFill>
                          <a:latin typeface="Arial "/>
                          <a:cs typeface="Volta Modern Display 55 Rom"/>
                        </a:rPr>
                        <a:t>2014</a:t>
                      </a:r>
                      <a:endParaRPr lang="en-US" sz="800" dirty="0">
                        <a:latin typeface="Arial "/>
                        <a:cs typeface="Volta Modern Display 55 Rom"/>
                      </a:endParaRP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sz="800" baseline="0" dirty="0">
                        <a:latin typeface="Arial "/>
                        <a:cs typeface="Volta Modern Display 55 Rom"/>
                      </a:endParaRPr>
                    </a:p>
                  </a:txBody>
                  <a:tcPr marL="0" marR="0" marT="19477"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sz="800" baseline="0" dirty="0">
                        <a:latin typeface="Arial "/>
                        <a:cs typeface="Volta Modern Display 55 Rom"/>
                      </a:endParaRPr>
                    </a:p>
                  </a:txBody>
                  <a:tcPr marL="0" marR="0" marT="19477"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191550734"/>
                  </a:ext>
                </a:extLst>
              </a:tr>
              <a:tr h="231496">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dirty="0">
                          <a:latin typeface="Arial "/>
                          <a:cs typeface="Volta Modern Display 55 Rom"/>
                        </a:rPr>
                        <a:t>2015</a:t>
                      </a: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lang="en-US" sz="800" baseline="0" dirty="0">
                        <a:latin typeface="Arial "/>
                        <a:cs typeface="Volta Modern Display 55 Rom"/>
                      </a:endParaRPr>
                    </a:p>
                  </a:txBody>
                  <a:tcPr marL="0" marR="0" marT="19477"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lang="en-US" sz="800" baseline="0" dirty="0">
                        <a:latin typeface="Arial "/>
                        <a:cs typeface="Volta Modern Display 55 Rom"/>
                      </a:endParaRPr>
                    </a:p>
                  </a:txBody>
                  <a:tcPr marL="0" marR="0" marT="19477"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76258587"/>
                  </a:ext>
                </a:extLst>
              </a:tr>
              <a:tr h="233197">
                <a:tc gridSpan="3">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spc="10" dirty="0">
                          <a:solidFill>
                            <a:srgbClr val="231F20"/>
                          </a:solidFill>
                          <a:latin typeface="Arial "/>
                          <a:cs typeface="Volta Modern Display 55 Rom"/>
                        </a:rPr>
                        <a:t>Footer text</a:t>
                      </a:r>
                      <a:endParaRPr lang="en-US" sz="800" dirty="0">
                        <a:latin typeface="Arial "/>
                        <a:cs typeface="Volta Modern Display 55 Rom"/>
                      </a:endParaRP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endParaRPr lang="en-US" sz="3200" baseline="0" dirty="0">
                        <a:latin typeface="Arial "/>
                        <a:cs typeface="Volta Modern Display 55 Rom"/>
                      </a:endParaRPr>
                    </a:p>
                  </a:txBody>
                  <a:tcPr marL="0" marR="0" marT="163588"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endParaRPr lang="en-US" sz="3200" dirty="0">
                        <a:latin typeface="Arial "/>
                        <a:cs typeface="Volta Modern Display 55 Rom"/>
                      </a:endParaRPr>
                    </a:p>
                  </a:txBody>
                  <a:tcPr marL="0" marR="0" marT="163588"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bl>
          </a:graphicData>
        </a:graphic>
      </p:graphicFrame>
      <p:graphicFrame>
        <p:nvGraphicFramePr>
          <p:cNvPr id="16" name="Content Placeholder 6">
            <a:extLst>
              <a:ext uri="{FF2B5EF4-FFF2-40B4-BE49-F238E27FC236}">
                <a16:creationId xmlns:a16="http://schemas.microsoft.com/office/drawing/2014/main" id="{933C39E5-61A2-4063-99A8-7675D347BE16}"/>
              </a:ext>
            </a:extLst>
          </p:cNvPr>
          <p:cNvGraphicFramePr>
            <a:graphicFrameLocks/>
          </p:cNvGraphicFramePr>
          <p:nvPr>
            <p:extLst>
              <p:ext uri="{D42A27DB-BD31-4B8C-83A1-F6EECF244321}">
                <p14:modId xmlns:p14="http://schemas.microsoft.com/office/powerpoint/2010/main" val="2573461809"/>
              </p:ext>
            </p:extLst>
          </p:nvPr>
        </p:nvGraphicFramePr>
        <p:xfrm>
          <a:off x="2637260" y="1811347"/>
          <a:ext cx="2350997" cy="1748050"/>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145DA834-23CD-4CC6-B495-139093F4BC61}"/>
              </a:ext>
            </a:extLst>
          </p:cNvPr>
          <p:cNvSpPr txBox="1"/>
          <p:nvPr/>
        </p:nvSpPr>
        <p:spPr>
          <a:xfrm>
            <a:off x="2647323" y="3559397"/>
            <a:ext cx="2433692" cy="3518399"/>
          </a:xfrm>
          <a:prstGeom prst="rect">
            <a:avLst/>
          </a:prstGeom>
          <a:noFill/>
        </p:spPr>
        <p:txBody>
          <a:bodyPr wrap="square" lIns="0" tIns="0" rIns="0" bIns="0" rtlCol="0">
            <a:spAutoFit/>
          </a:bodyPr>
          <a:lstStyle/>
          <a:p>
            <a:pPr>
              <a:spcBef>
                <a:spcPts val="499"/>
              </a:spcBef>
              <a:spcAft>
                <a:spcPts val="124"/>
              </a:spcAft>
            </a:pPr>
            <a:r>
              <a:rPr lang="en-US" sz="785" b="1" dirty="0">
                <a:latin typeface="Arial" panose="020B0604020202020204" pitchFamily="34" charset="0"/>
                <a:cs typeface="Arial" panose="020B0604020202020204" pitchFamily="34" charset="0"/>
              </a:rPr>
              <a:t>References - Subhead A: Arial </a:t>
            </a:r>
            <a:br>
              <a:rPr lang="en-US" sz="714" b="1" dirty="0">
                <a:latin typeface="Arial" panose="020B0604020202020204" pitchFamily="34" charset="0"/>
                <a:cs typeface="Arial" panose="020B0604020202020204" pitchFamily="34" charset="0"/>
              </a:rPr>
            </a:br>
            <a:r>
              <a:rPr lang="en-US" sz="750" dirty="0">
                <a:solidFill>
                  <a:prstClr val="black"/>
                </a:solidFill>
                <a:latin typeface="Arial" panose="020B0604020202020204" pitchFamily="34" charset="0"/>
                <a:cs typeface="Arial" panose="020B0604020202020204" pitchFamily="34" charset="0"/>
              </a:rPr>
              <a:t>&lt;Last Name of First Author&gt; &lt;Initials of First Author&gt;, et al. </a:t>
            </a:r>
            <a:br>
              <a:rPr lang="en-US" sz="750" dirty="0">
                <a:solidFill>
                  <a:prstClr val="black"/>
                </a:solidFill>
                <a:latin typeface="Arial" panose="020B0604020202020204" pitchFamily="34" charset="0"/>
                <a:cs typeface="Arial" panose="020B0604020202020204" pitchFamily="34" charset="0"/>
              </a:rPr>
            </a:br>
            <a:r>
              <a:rPr lang="en-US" sz="750" i="1" dirty="0">
                <a:solidFill>
                  <a:prstClr val="black"/>
                </a:solidFill>
                <a:latin typeface="Arial" panose="020B0604020202020204" pitchFamily="34" charset="0"/>
                <a:cs typeface="Arial" panose="020B0604020202020204" pitchFamily="34" charset="0"/>
              </a:rPr>
              <a:t>Journal/Conference Short Name</a:t>
            </a:r>
            <a:r>
              <a:rPr lang="en-US" sz="750" dirty="0">
                <a:solidFill>
                  <a:prstClr val="black"/>
                </a:solidFill>
                <a:latin typeface="Arial" panose="020B0604020202020204" pitchFamily="34" charset="0"/>
                <a:cs typeface="Arial" panose="020B0604020202020204" pitchFamily="34" charset="0"/>
              </a:rPr>
              <a:t>. </a:t>
            </a:r>
            <a:r>
              <a:rPr lang="en-US" sz="750" dirty="0" err="1">
                <a:solidFill>
                  <a:prstClr val="black"/>
                </a:solidFill>
                <a:latin typeface="Arial" panose="020B0604020202020204" pitchFamily="34" charset="0"/>
                <a:cs typeface="Arial" panose="020B0604020202020204" pitchFamily="34" charset="0"/>
              </a:rPr>
              <a:t>Year;Vol</a:t>
            </a:r>
            <a:r>
              <a:rPr lang="en-US" sz="750" dirty="0">
                <a:solidFill>
                  <a:prstClr val="black"/>
                </a:solidFill>
                <a:latin typeface="Arial" panose="020B0604020202020204" pitchFamily="34" charset="0"/>
                <a:cs typeface="Arial" panose="020B0604020202020204" pitchFamily="34" charset="0"/>
              </a:rPr>
              <a:t>(Issue):Pg1–Pg2.</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Berum</a:t>
            </a:r>
            <a:r>
              <a:rPr lang="en-US" sz="750" dirty="0">
                <a:solidFill>
                  <a:prstClr val="black"/>
                </a:solidFill>
                <a:latin typeface="Arial" panose="020B0604020202020204" pitchFamily="34" charset="0"/>
                <a:cs typeface="Arial" panose="020B0604020202020204" pitchFamily="34" charset="0"/>
              </a:rPr>
              <a:t> VE,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2012;29:575–578.</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Haribus</a:t>
            </a:r>
            <a:r>
              <a:rPr lang="en-US" sz="750" dirty="0">
                <a:solidFill>
                  <a:prstClr val="black"/>
                </a:solidFill>
                <a:latin typeface="Arial" panose="020B0604020202020204" pitchFamily="34" charset="0"/>
                <a:cs typeface="Arial" panose="020B0604020202020204" pitchFamily="34" charset="0"/>
              </a:rPr>
              <a:t> AN,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2011;28:3078–3084.</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Consed</a:t>
            </a:r>
            <a:r>
              <a:rPr lang="en-US" sz="750" dirty="0">
                <a:solidFill>
                  <a:prstClr val="black"/>
                </a:solidFill>
                <a:latin typeface="Arial" panose="020B0604020202020204" pitchFamily="34" charset="0"/>
                <a:cs typeface="Arial" panose="020B0604020202020204" pitchFamily="34" charset="0"/>
              </a:rPr>
              <a:t> MA,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2012;18:75–79.</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Repuda</a:t>
            </a:r>
            <a:r>
              <a:rPr lang="en-US" sz="750" dirty="0">
                <a:solidFill>
                  <a:prstClr val="black"/>
                </a:solidFill>
                <a:latin typeface="Arial" panose="020B0604020202020204" pitchFamily="34" charset="0"/>
                <a:cs typeface="Arial" panose="020B0604020202020204" pitchFamily="34" charset="0"/>
              </a:rPr>
              <a:t> VO,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2012;13:25–27.</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Haribus</a:t>
            </a:r>
            <a:r>
              <a:rPr lang="en-US" sz="750" dirty="0">
                <a:solidFill>
                  <a:prstClr val="black"/>
                </a:solidFill>
                <a:latin typeface="Arial" panose="020B0604020202020204" pitchFamily="34" charset="0"/>
                <a:cs typeface="Arial" panose="020B0604020202020204" pitchFamily="34" charset="0"/>
              </a:rPr>
              <a:t> AN,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2011;28:3078–3084.</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Consed</a:t>
            </a:r>
            <a:r>
              <a:rPr lang="en-US" sz="750" dirty="0">
                <a:solidFill>
                  <a:prstClr val="black"/>
                </a:solidFill>
                <a:latin typeface="Arial" panose="020B0604020202020204" pitchFamily="34" charset="0"/>
                <a:cs typeface="Arial" panose="020B0604020202020204" pitchFamily="34" charset="0"/>
              </a:rPr>
              <a:t> MA,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2012;18:75–79.</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Repuda</a:t>
            </a:r>
            <a:r>
              <a:rPr lang="en-US" sz="750" dirty="0">
                <a:solidFill>
                  <a:prstClr val="black"/>
                </a:solidFill>
                <a:latin typeface="Arial" panose="020B0604020202020204" pitchFamily="34" charset="0"/>
                <a:cs typeface="Arial" panose="020B0604020202020204" pitchFamily="34" charset="0"/>
              </a:rPr>
              <a:t> VO,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2012;13:25–27.</a:t>
            </a:r>
            <a:endParaRPr lang="en-US" sz="643" dirty="0">
              <a:solidFill>
                <a:prstClr val="black"/>
              </a:solidFill>
              <a:latin typeface="Arial" panose="020B0604020202020204" pitchFamily="34" charset="0"/>
              <a:cs typeface="Arial" panose="020B0604020202020204" pitchFamily="34" charset="0"/>
            </a:endParaRPr>
          </a:p>
          <a:p>
            <a:pPr>
              <a:spcBef>
                <a:spcPts val="250"/>
              </a:spcBef>
              <a:spcAft>
                <a:spcPts val="124"/>
              </a:spcAft>
            </a:pPr>
            <a:r>
              <a:rPr lang="en-US" sz="785" b="1" dirty="0">
                <a:solidFill>
                  <a:prstClr val="black"/>
                </a:solidFill>
                <a:latin typeface="Arial" panose="020B0604020202020204" pitchFamily="34" charset="0"/>
                <a:cs typeface="Arial" panose="020B0604020202020204" pitchFamily="34" charset="0"/>
              </a:rPr>
              <a:t>Acknowledgements - Subhead A: Arial, Paragraph spacing 8 after</a:t>
            </a:r>
          </a:p>
          <a:p>
            <a:pPr>
              <a:spcAft>
                <a:spcPts val="124"/>
              </a:spcAft>
            </a:pPr>
            <a:r>
              <a:rPr lang="en-US" sz="750" dirty="0">
                <a:solidFill>
                  <a:prstClr val="black"/>
                </a:solidFill>
                <a:latin typeface="Arial" panose="020B0604020202020204" pitchFamily="34" charset="0"/>
                <a:cs typeface="Arial" panose="020B0604020202020204" pitchFamily="34" charset="0"/>
              </a:rPr>
              <a:t>Body text: Arial. Body text is continuous with charts and tables inserted near the referenced text.</a:t>
            </a:r>
            <a:endParaRPr lang="en-US" sz="643" dirty="0">
              <a:solidFill>
                <a:prstClr val="black"/>
              </a:solidFill>
              <a:latin typeface="Arial" panose="020B0604020202020204" pitchFamily="34" charset="0"/>
              <a:cs typeface="Arial" panose="020B0604020202020204" pitchFamily="34" charset="0"/>
            </a:endParaRPr>
          </a:p>
          <a:p>
            <a:pPr>
              <a:spcBef>
                <a:spcPts val="250"/>
              </a:spcBef>
              <a:spcAft>
                <a:spcPts val="124"/>
              </a:spcAft>
            </a:pPr>
            <a:r>
              <a:rPr lang="en-US" sz="785" b="1" dirty="0">
                <a:solidFill>
                  <a:prstClr val="black"/>
                </a:solidFill>
                <a:latin typeface="Arial" panose="020B0604020202020204" pitchFamily="34" charset="0"/>
                <a:cs typeface="Arial" panose="020B0604020202020204" pitchFamily="34" charset="0"/>
              </a:rPr>
              <a:t>Disclosures - Subhead A: Arial, Paragraph spacing 8 after</a:t>
            </a:r>
          </a:p>
          <a:p>
            <a:pPr marL="2638">
              <a:spcAft>
                <a:spcPts val="124"/>
              </a:spcAft>
            </a:pPr>
            <a:r>
              <a:rPr lang="en-US" sz="750" dirty="0">
                <a:solidFill>
                  <a:prstClr val="black"/>
                </a:solidFill>
                <a:latin typeface="Arial" panose="020B0604020202020204" pitchFamily="34" charset="0"/>
                <a:cs typeface="Arial" panose="020B0604020202020204" pitchFamily="34" charset="0"/>
              </a:rPr>
              <a:t>Body text: Arial. </a:t>
            </a:r>
            <a:r>
              <a:rPr lang="en-US" sz="750" spc="3" dirty="0">
                <a:solidFill>
                  <a:srgbClr val="231F20"/>
                </a:solidFill>
                <a:latin typeface="Arial "/>
                <a:cs typeface="Volta Modern Display 55 Rom"/>
              </a:rPr>
              <a:t>State </a:t>
            </a:r>
            <a:r>
              <a:rPr lang="en-US" sz="750" spc="2" dirty="0">
                <a:solidFill>
                  <a:srgbClr val="231F20"/>
                </a:solidFill>
                <a:latin typeface="Arial "/>
                <a:cs typeface="Volta Modern Display 55 Rom"/>
              </a:rPr>
              <a:t>relevant </a:t>
            </a:r>
            <a:r>
              <a:rPr lang="en-US" sz="750" spc="3" dirty="0">
                <a:solidFill>
                  <a:srgbClr val="231F20"/>
                </a:solidFill>
                <a:latin typeface="Arial "/>
                <a:cs typeface="Volta Modern Display 55 Rom"/>
              </a:rPr>
              <a:t>author disclosures</a:t>
            </a:r>
            <a:r>
              <a:rPr lang="en-US" sz="750" spc="-4" dirty="0">
                <a:solidFill>
                  <a:srgbClr val="231F20"/>
                </a:solidFill>
                <a:latin typeface="Arial "/>
                <a:cs typeface="Volta Modern Display 55 Rom"/>
              </a:rPr>
              <a:t> </a:t>
            </a:r>
            <a:r>
              <a:rPr lang="en-US" sz="750" spc="2" dirty="0">
                <a:solidFill>
                  <a:srgbClr val="231F20"/>
                </a:solidFill>
                <a:latin typeface="Arial "/>
                <a:cs typeface="Volta Modern Display 55 Rom"/>
              </a:rPr>
              <a:t>here. </a:t>
            </a:r>
            <a:r>
              <a:rPr lang="en-US" sz="750" dirty="0">
                <a:solidFill>
                  <a:prstClr val="black"/>
                </a:solidFill>
                <a:latin typeface="Arial" panose="020B0604020202020204" pitchFamily="34" charset="0"/>
                <a:cs typeface="Arial" panose="020B0604020202020204" pitchFamily="34" charset="0"/>
              </a:rPr>
              <a:t>Body text: Arial . </a:t>
            </a:r>
            <a:r>
              <a:rPr lang="en-US" sz="750" spc="3" dirty="0">
                <a:solidFill>
                  <a:srgbClr val="231F20"/>
                </a:solidFill>
                <a:latin typeface="Arial "/>
                <a:cs typeface="Volta Modern Display 55 Rom"/>
              </a:rPr>
              <a:t>State </a:t>
            </a:r>
            <a:r>
              <a:rPr lang="en-US" sz="750" spc="2" dirty="0">
                <a:solidFill>
                  <a:srgbClr val="231F20"/>
                </a:solidFill>
                <a:latin typeface="Arial "/>
                <a:cs typeface="Volta Modern Display 55 Rom"/>
              </a:rPr>
              <a:t>relevant </a:t>
            </a:r>
            <a:r>
              <a:rPr lang="en-US" sz="750" spc="3" dirty="0">
                <a:solidFill>
                  <a:srgbClr val="231F20"/>
                </a:solidFill>
                <a:latin typeface="Arial "/>
                <a:cs typeface="Volta Modern Display 55 Rom"/>
              </a:rPr>
              <a:t>author disclosures</a:t>
            </a:r>
            <a:r>
              <a:rPr lang="en-US" sz="750" spc="-4" dirty="0">
                <a:solidFill>
                  <a:srgbClr val="231F20"/>
                </a:solidFill>
                <a:latin typeface="Arial "/>
                <a:cs typeface="Volta Modern Display 55 Rom"/>
              </a:rPr>
              <a:t> </a:t>
            </a:r>
            <a:r>
              <a:rPr lang="en-US" sz="750" spc="2" dirty="0">
                <a:solidFill>
                  <a:srgbClr val="231F20"/>
                </a:solidFill>
                <a:latin typeface="Arial "/>
                <a:cs typeface="Volta Modern Display 55 Rom"/>
              </a:rPr>
              <a:t>here. </a:t>
            </a:r>
            <a:r>
              <a:rPr lang="en-US" sz="750" dirty="0">
                <a:solidFill>
                  <a:prstClr val="black"/>
                </a:solidFill>
                <a:latin typeface="Arial" panose="020B0604020202020204" pitchFamily="34" charset="0"/>
                <a:cs typeface="Arial" panose="020B0604020202020204" pitchFamily="34" charset="0"/>
              </a:rPr>
              <a:t>Body text: Arial. </a:t>
            </a:r>
            <a:r>
              <a:rPr lang="en-US" sz="750" spc="3" dirty="0">
                <a:solidFill>
                  <a:srgbClr val="231F20"/>
                </a:solidFill>
                <a:latin typeface="Arial "/>
                <a:cs typeface="Volta Modern Display 55 Rom"/>
              </a:rPr>
              <a:t>State </a:t>
            </a:r>
            <a:r>
              <a:rPr lang="en-US" sz="750" spc="2" dirty="0">
                <a:solidFill>
                  <a:srgbClr val="231F20"/>
                </a:solidFill>
                <a:latin typeface="Arial "/>
                <a:cs typeface="Volta Modern Display 55 Rom"/>
              </a:rPr>
              <a:t>relevant </a:t>
            </a:r>
            <a:r>
              <a:rPr lang="en-US" sz="750" spc="3" dirty="0">
                <a:solidFill>
                  <a:srgbClr val="231F20"/>
                </a:solidFill>
                <a:latin typeface="Arial "/>
                <a:cs typeface="Volta Modern Display 55 Rom"/>
              </a:rPr>
              <a:t>author disclosures</a:t>
            </a:r>
            <a:r>
              <a:rPr lang="en-US" sz="750" spc="-4" dirty="0">
                <a:solidFill>
                  <a:srgbClr val="231F20"/>
                </a:solidFill>
                <a:latin typeface="Arial "/>
                <a:cs typeface="Volta Modern Display 55 Rom"/>
              </a:rPr>
              <a:t> </a:t>
            </a:r>
            <a:r>
              <a:rPr lang="en-US" sz="750" spc="2" dirty="0">
                <a:solidFill>
                  <a:srgbClr val="231F20"/>
                </a:solidFill>
                <a:latin typeface="Arial "/>
                <a:cs typeface="Volta Modern Display 55 Rom"/>
              </a:rPr>
              <a:t>here. This study was sponsored by [insert name of appropriate Business</a:t>
            </a:r>
            <a:endParaRPr lang="en-US" sz="643" spc="2" dirty="0">
              <a:solidFill>
                <a:srgbClr val="231F20"/>
              </a:solidFill>
              <a:latin typeface="Arial "/>
              <a:cs typeface="Volta Modern Display 55 Rom"/>
            </a:endParaRPr>
          </a:p>
          <a:p>
            <a:pPr marL="2638">
              <a:spcBef>
                <a:spcPts val="124"/>
              </a:spcBef>
              <a:spcAft>
                <a:spcPts val="124"/>
              </a:spcAft>
            </a:pPr>
            <a:r>
              <a:rPr lang="en-US" sz="785" b="1" spc="2" dirty="0">
                <a:solidFill>
                  <a:srgbClr val="231F20"/>
                </a:solidFill>
                <a:latin typeface="Arial "/>
                <a:cs typeface="Volta Modern Display 55 Rom"/>
              </a:rPr>
              <a:t>Poster presented at [insert name of appropriate congress, location, and date]</a:t>
            </a:r>
            <a:endParaRPr lang="en-US" sz="714" dirty="0">
              <a:solidFill>
                <a:srgbClr val="0460A9"/>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2B87BD63-4D41-459F-B11E-5C2CFD8040E1}"/>
              </a:ext>
            </a:extLst>
          </p:cNvPr>
          <p:cNvSpPr/>
          <p:nvPr/>
        </p:nvSpPr>
        <p:spPr>
          <a:xfrm>
            <a:off x="72550" y="7151858"/>
            <a:ext cx="4915707" cy="188172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6951" tIns="0" rIns="56951" bIns="0" rtlCol="0" anchor="t" anchorCtr="0"/>
          <a:lstStyle/>
          <a:p>
            <a:pPr>
              <a:spcAft>
                <a:spcPts val="374"/>
              </a:spcAft>
            </a:pPr>
            <a:r>
              <a:rPr lang="en-US" sz="1072" b="1" dirty="0">
                <a:solidFill>
                  <a:sysClr val="windowText" lastClr="000000"/>
                </a:solidFill>
                <a:latin typeface="Arial" panose="020B0604020202020204" pitchFamily="34" charset="0"/>
                <a:cs typeface="Arial" panose="020B0604020202020204" pitchFamily="34" charset="0"/>
              </a:rPr>
              <a:t>Conclusions</a:t>
            </a:r>
          </a:p>
          <a:p>
            <a:pPr marL="52394" indent="-52394">
              <a:spcAft>
                <a:spcPts val="187"/>
              </a:spcAft>
              <a:buFont typeface="Arial" panose="020B0604020202020204" pitchFamily="34" charset="0"/>
              <a:buChar char="•"/>
            </a:pPr>
            <a:r>
              <a:rPr lang="en-US" sz="786" dirty="0">
                <a:solidFill>
                  <a:sysClr val="windowText" lastClr="000000"/>
                </a:solidFill>
                <a:latin typeface="Arial" panose="020B0604020202020204" pitchFamily="34" charset="0"/>
                <a:cs typeface="Arial" panose="020B0604020202020204" pitchFamily="34" charset="0"/>
              </a:rPr>
              <a:t>1st Level Bullet item - </a:t>
            </a:r>
            <a:r>
              <a:rPr lang="en-US" sz="786" dirty="0" err="1">
                <a:solidFill>
                  <a:sysClr val="windowText" lastClr="000000"/>
                </a:solidFill>
                <a:latin typeface="Arial" panose="020B0604020202020204" pitchFamily="34" charset="0"/>
                <a:cs typeface="Arial" panose="020B0604020202020204" pitchFamily="34" charset="0"/>
              </a:rPr>
              <a:t>Vollabo</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reicit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solutaquis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quis</a:t>
            </a:r>
            <a:r>
              <a:rPr lang="en-US" sz="786" dirty="0">
                <a:solidFill>
                  <a:sysClr val="windowText" lastClr="000000"/>
                </a:solidFill>
                <a:latin typeface="Arial" panose="020B0604020202020204" pitchFamily="34" charset="0"/>
                <a:cs typeface="Arial" panose="020B0604020202020204" pitchFamily="34" charset="0"/>
              </a:rPr>
              <a:t> ab idem </a:t>
            </a:r>
            <a:r>
              <a:rPr lang="en-US" sz="786" dirty="0" err="1">
                <a:solidFill>
                  <a:sysClr val="windowText" lastClr="000000"/>
                </a:solidFill>
                <a:latin typeface="Arial" panose="020B0604020202020204" pitchFamily="34" charset="0"/>
                <a:cs typeface="Arial" panose="020B0604020202020204" pitchFamily="34" charset="0"/>
              </a:rPr>
              <a:t>dolorem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vendit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ut</a:t>
            </a:r>
            <a:r>
              <a:rPr lang="en-US" sz="786" dirty="0">
                <a:solidFill>
                  <a:sysClr val="windowText" lastClr="000000"/>
                </a:solidFill>
                <a:latin typeface="Arial" panose="020B0604020202020204" pitchFamily="34" charset="0"/>
                <a:cs typeface="Arial" panose="020B0604020202020204" pitchFamily="34" charset="0"/>
              </a:rPr>
              <a:t> et que </a:t>
            </a:r>
            <a:r>
              <a:rPr lang="en-US" sz="786" dirty="0" err="1">
                <a:solidFill>
                  <a:sysClr val="windowText" lastClr="000000"/>
                </a:solidFill>
                <a:latin typeface="Arial" panose="020B0604020202020204" pitchFamily="34" charset="0"/>
                <a:cs typeface="Arial" panose="020B0604020202020204" pitchFamily="34" charset="0"/>
              </a:rPr>
              <a:t>laborruptat</a:t>
            </a:r>
            <a:r>
              <a:rPr lang="en-US" sz="786" dirty="0">
                <a:solidFill>
                  <a:sysClr val="windowText" lastClr="000000"/>
                </a:solidFill>
                <a:latin typeface="Arial" panose="020B0604020202020204" pitchFamily="34" charset="0"/>
                <a:cs typeface="Arial" panose="020B0604020202020204" pitchFamily="34" charset="0"/>
              </a:rPr>
              <a:t> re dis </a:t>
            </a:r>
            <a:r>
              <a:rPr lang="en-US" sz="786" dirty="0" err="1">
                <a:solidFill>
                  <a:sysClr val="windowText" lastClr="000000"/>
                </a:solidFill>
                <a:latin typeface="Arial" panose="020B0604020202020204" pitchFamily="34" charset="0"/>
                <a:cs typeface="Arial" panose="020B0604020202020204" pitchFamily="34" charset="0"/>
              </a:rPr>
              <a:t>quosa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volorepedis</a:t>
            </a:r>
            <a:r>
              <a:rPr lang="en-US" sz="786" dirty="0">
                <a:solidFill>
                  <a:sysClr val="windowText" lastClr="000000"/>
                </a:solidFill>
                <a:latin typeface="Arial" panose="020B0604020202020204" pitchFamily="34" charset="0"/>
                <a:cs typeface="Arial" panose="020B0604020202020204" pitchFamily="34" charset="0"/>
              </a:rPr>
              <a:t> non </a:t>
            </a:r>
            <a:r>
              <a:rPr lang="en-US" sz="786" dirty="0" err="1">
                <a:solidFill>
                  <a:sysClr val="windowText" lastClr="000000"/>
                </a:solidFill>
                <a:latin typeface="Arial" panose="020B0604020202020204" pitchFamily="34" charset="0"/>
                <a:cs typeface="Arial" panose="020B0604020202020204" pitchFamily="34" charset="0"/>
              </a:rPr>
              <a:t>poribus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expernat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magnat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veria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ium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fuga</a:t>
            </a:r>
            <a:r>
              <a:rPr lang="en-US" sz="786" dirty="0">
                <a:solidFill>
                  <a:sysClr val="windowText" lastClr="000000"/>
                </a:solidFill>
                <a:latin typeface="Arial" panose="020B0604020202020204" pitchFamily="34" charset="0"/>
                <a:cs typeface="Arial" panose="020B0604020202020204" pitchFamily="34" charset="0"/>
              </a:rPr>
              <a:t>. </a:t>
            </a:r>
          </a:p>
          <a:p>
            <a:pPr marL="52394" indent="-52394">
              <a:spcAft>
                <a:spcPts val="187"/>
              </a:spcAft>
              <a:buFont typeface="Arial" panose="020B0604020202020204" pitchFamily="34" charset="0"/>
              <a:buChar char="•"/>
            </a:pPr>
            <a:r>
              <a:rPr lang="en-US" sz="786" dirty="0" err="1">
                <a:solidFill>
                  <a:sysClr val="windowText" lastClr="000000"/>
                </a:solidFill>
                <a:latin typeface="Arial" panose="020B0604020202020204" pitchFamily="34" charset="0"/>
                <a:cs typeface="Arial" panose="020B0604020202020204" pitchFamily="34" charset="0"/>
              </a:rPr>
              <a:t>Usa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cus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delenisciis</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ommodit</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ea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pero</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quosa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volorepedis</a:t>
            </a:r>
            <a:r>
              <a:rPr lang="en-US" sz="786" dirty="0">
                <a:solidFill>
                  <a:sysClr val="windowText" lastClr="000000"/>
                </a:solidFill>
                <a:latin typeface="Arial" panose="020B0604020202020204" pitchFamily="34" charset="0"/>
                <a:cs typeface="Arial" panose="020B0604020202020204" pitchFamily="34" charset="0"/>
              </a:rPr>
              <a:t> non </a:t>
            </a:r>
            <a:br>
              <a:rPr lang="en-US" sz="786" dirty="0">
                <a:solidFill>
                  <a:sysClr val="windowText" lastClr="000000"/>
                </a:solidFill>
                <a:latin typeface="Arial" panose="020B0604020202020204" pitchFamily="34" charset="0"/>
                <a:cs typeface="Arial" panose="020B0604020202020204" pitchFamily="34" charset="0"/>
              </a:rPr>
            </a:br>
            <a:r>
              <a:rPr lang="en-US" sz="786" dirty="0" err="1">
                <a:solidFill>
                  <a:sysClr val="windowText" lastClr="000000"/>
                </a:solidFill>
                <a:latin typeface="Arial" panose="020B0604020202020204" pitchFamily="34" charset="0"/>
                <a:cs typeface="Arial" panose="020B0604020202020204" pitchFamily="34" charset="0"/>
              </a:rPr>
              <a:t>poribus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expernat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magnat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veria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ium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fuga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cus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delenisciis</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ommodit</a:t>
            </a:r>
            <a:r>
              <a:rPr lang="en-US" sz="786" dirty="0">
                <a:solidFill>
                  <a:sysClr val="windowText" lastClr="000000"/>
                </a:solidFill>
                <a:latin typeface="Arial" panose="020B0604020202020204" pitchFamily="34" charset="0"/>
                <a:cs typeface="Arial" panose="020B0604020202020204" pitchFamily="34" charset="0"/>
              </a:rPr>
              <a:t> </a:t>
            </a:r>
            <a:br>
              <a:rPr lang="en-US" sz="786" dirty="0">
                <a:solidFill>
                  <a:sysClr val="windowText" lastClr="000000"/>
                </a:solidFill>
                <a:latin typeface="Arial" panose="020B0604020202020204" pitchFamily="34" charset="0"/>
                <a:cs typeface="Arial" panose="020B0604020202020204" pitchFamily="34" charset="0"/>
              </a:rPr>
            </a:br>
            <a:r>
              <a:rPr lang="en-US" sz="786" dirty="0">
                <a:solidFill>
                  <a:sysClr val="windowText" lastClr="000000"/>
                </a:solidFill>
                <a:latin typeface="Arial" panose="020B0604020202020204" pitchFamily="34" charset="0"/>
                <a:cs typeface="Arial" panose="020B0604020202020204" pitchFamily="34" charset="0"/>
              </a:rPr>
              <a:t>et </a:t>
            </a:r>
            <a:r>
              <a:rPr lang="en-US" sz="786" dirty="0" err="1">
                <a:solidFill>
                  <a:sysClr val="windowText" lastClr="000000"/>
                </a:solidFill>
                <a:latin typeface="Arial" panose="020B0604020202020204" pitchFamily="34" charset="0"/>
                <a:cs typeface="Arial" panose="020B0604020202020204" pitchFamily="34" charset="0"/>
              </a:rPr>
              <a:t>ea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pero</a:t>
            </a:r>
            <a:r>
              <a:rPr lang="en-US" sz="786" dirty="0">
                <a:solidFill>
                  <a:sysClr val="windowText" lastClr="000000"/>
                </a:solidFill>
                <a:latin typeface="Arial" panose="020B0604020202020204" pitchFamily="34" charset="0"/>
                <a:cs typeface="Arial" panose="020B0604020202020204" pitchFamily="34" charset="0"/>
              </a:rPr>
              <a:t>.</a:t>
            </a:r>
          </a:p>
          <a:p>
            <a:pPr marL="107753" lvl="1" indent="-55360">
              <a:spcAft>
                <a:spcPts val="187"/>
              </a:spcAft>
              <a:buFont typeface="Volta Modern Display 55 Rom" pitchFamily="50" charset="0"/>
              <a:buChar char="−"/>
            </a:pPr>
            <a:r>
              <a:rPr lang="en-US" sz="786" dirty="0">
                <a:solidFill>
                  <a:sysClr val="windowText" lastClr="000000"/>
                </a:solidFill>
                <a:latin typeface="Arial" panose="020B0604020202020204" pitchFamily="34" charset="0"/>
                <a:cs typeface="Arial" panose="020B0604020202020204" pitchFamily="34" charset="0"/>
              </a:rPr>
              <a:t>2nd Level Bullet item - </a:t>
            </a:r>
            <a:r>
              <a:rPr lang="en-US" sz="786" dirty="0" err="1">
                <a:solidFill>
                  <a:sysClr val="windowText" lastClr="000000"/>
                </a:solidFill>
                <a:latin typeface="Arial" panose="020B0604020202020204" pitchFamily="34" charset="0"/>
                <a:cs typeface="Arial" panose="020B0604020202020204" pitchFamily="34" charset="0"/>
              </a:rPr>
              <a:t>Dolorei</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usciduciat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adia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pratiis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minullam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sinis</a:t>
            </a:r>
            <a:r>
              <a:rPr lang="en-US" sz="786" dirty="0">
                <a:solidFill>
                  <a:sysClr val="windowText" lastClr="000000"/>
                </a:solidFill>
                <a:latin typeface="Arial" panose="020B0604020202020204" pitchFamily="34" charset="0"/>
                <a:cs typeface="Arial" panose="020B0604020202020204" pitchFamily="34" charset="0"/>
              </a:rPr>
              <a:t> res </a:t>
            </a:r>
            <a:r>
              <a:rPr lang="en-US" sz="786" dirty="0" err="1">
                <a:solidFill>
                  <a:sysClr val="windowText" lastClr="000000"/>
                </a:solidFill>
                <a:latin typeface="Arial" panose="020B0604020202020204" pitchFamily="34" charset="0"/>
                <a:cs typeface="Arial" panose="020B0604020202020204" pitchFamily="34" charset="0"/>
              </a:rPr>
              <a:t>etur</a:t>
            </a:r>
            <a:r>
              <a:rPr lang="en-US" sz="786" dirty="0">
                <a:solidFill>
                  <a:sysClr val="windowText" lastClr="000000"/>
                </a:solidFill>
                <a:latin typeface="Arial" panose="020B0604020202020204" pitchFamily="34" charset="0"/>
                <a:cs typeface="Arial" panose="020B0604020202020204" pitchFamily="34" charset="0"/>
              </a:rPr>
              <a:t>, qui </a:t>
            </a:r>
            <a:r>
              <a:rPr lang="en-US" sz="786" dirty="0" err="1">
                <a:solidFill>
                  <a:sysClr val="windowText" lastClr="000000"/>
                </a:solidFill>
                <a:latin typeface="Arial" panose="020B0604020202020204" pitchFamily="34" charset="0"/>
                <a:cs typeface="Arial" panose="020B0604020202020204" pitchFamily="34" charset="0"/>
              </a:rPr>
              <a:t>doloraercit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volutem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vidignimpor</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solente</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eatur</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molorem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Olorpori</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dolupiderum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voluptate</a:t>
            </a:r>
            <a:r>
              <a:rPr lang="en-US" sz="786" dirty="0">
                <a:solidFill>
                  <a:sysClr val="windowText" lastClr="000000"/>
                </a:solidFill>
                <a:latin typeface="Arial" panose="020B0604020202020204" pitchFamily="34" charset="0"/>
                <a:cs typeface="Arial" panose="020B0604020202020204" pitchFamily="34" charset="0"/>
              </a:rPr>
              <a:t> consent </a:t>
            </a:r>
            <a:r>
              <a:rPr lang="en-US" sz="786" dirty="0" err="1">
                <a:solidFill>
                  <a:sysClr val="windowText" lastClr="000000"/>
                </a:solidFill>
                <a:latin typeface="Arial" panose="020B0604020202020204" pitchFamily="34" charset="0"/>
                <a:cs typeface="Arial" panose="020B0604020202020204" pitchFamily="34" charset="0"/>
              </a:rPr>
              <a:t>otasper</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estruptis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sapicatum</a:t>
            </a:r>
            <a:r>
              <a:rPr lang="en-US" sz="786" dirty="0">
                <a:solidFill>
                  <a:sysClr val="windowText" lastClr="000000"/>
                </a:solidFill>
                <a:latin typeface="Arial" panose="020B0604020202020204" pitchFamily="34" charset="0"/>
                <a:cs typeface="Arial" panose="020B0604020202020204" pitchFamily="34" charset="0"/>
              </a:rPr>
              <a:t> re </a:t>
            </a:r>
            <a:r>
              <a:rPr lang="en-US" sz="786" dirty="0" err="1">
                <a:solidFill>
                  <a:sysClr val="windowText" lastClr="000000"/>
                </a:solidFill>
                <a:latin typeface="Arial" panose="020B0604020202020204" pitchFamily="34" charset="0"/>
                <a:cs typeface="Arial" panose="020B0604020202020204" pitchFamily="34" charset="0"/>
              </a:rPr>
              <a:t>voluptis</a:t>
            </a:r>
            <a:r>
              <a:rPr lang="en-US" sz="786" dirty="0">
                <a:solidFill>
                  <a:sysClr val="windowText" lastClr="000000"/>
                </a:solidFill>
                <a:latin typeface="Arial" panose="020B0604020202020204" pitchFamily="34" charset="0"/>
                <a:cs typeface="Arial" panose="020B0604020202020204" pitchFamily="34" charset="0"/>
              </a:rPr>
              <a:t>.</a:t>
            </a:r>
          </a:p>
          <a:p>
            <a:pPr marL="52394" indent="-52394">
              <a:spcAft>
                <a:spcPts val="187"/>
              </a:spcAft>
              <a:buFont typeface="Arial" panose="020B0604020202020204" pitchFamily="34" charset="0"/>
              <a:buChar char="•"/>
            </a:pPr>
            <a:r>
              <a:rPr lang="en-US" sz="786" dirty="0">
                <a:solidFill>
                  <a:sysClr val="windowText" lastClr="000000"/>
                </a:solidFill>
                <a:latin typeface="Arial" panose="020B0604020202020204" pitchFamily="34" charset="0"/>
                <a:cs typeface="Arial" panose="020B0604020202020204" pitchFamily="34" charset="0"/>
              </a:rPr>
              <a:t>1st Level Bullet item - </a:t>
            </a:r>
            <a:r>
              <a:rPr lang="en-US" sz="786" dirty="0" err="1">
                <a:solidFill>
                  <a:sysClr val="windowText" lastClr="000000"/>
                </a:solidFill>
                <a:latin typeface="Arial" panose="020B0604020202020204" pitchFamily="34" charset="0"/>
                <a:cs typeface="Arial" panose="020B0604020202020204" pitchFamily="34" charset="0"/>
              </a:rPr>
              <a:t>Vollabo</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reicit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solutaquis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quis</a:t>
            </a:r>
            <a:r>
              <a:rPr lang="en-US" sz="786" dirty="0">
                <a:solidFill>
                  <a:sysClr val="windowText" lastClr="000000"/>
                </a:solidFill>
                <a:latin typeface="Arial" panose="020B0604020202020204" pitchFamily="34" charset="0"/>
                <a:cs typeface="Arial" panose="020B0604020202020204" pitchFamily="34" charset="0"/>
              </a:rPr>
              <a:t> ab idem </a:t>
            </a:r>
            <a:r>
              <a:rPr lang="en-US" sz="786" dirty="0" err="1">
                <a:solidFill>
                  <a:sysClr val="windowText" lastClr="000000"/>
                </a:solidFill>
                <a:latin typeface="Arial" panose="020B0604020202020204" pitchFamily="34" charset="0"/>
                <a:cs typeface="Arial" panose="020B0604020202020204" pitchFamily="34" charset="0"/>
              </a:rPr>
              <a:t>dolorem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vendit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ut</a:t>
            </a:r>
            <a:r>
              <a:rPr lang="en-US" sz="786" dirty="0">
                <a:solidFill>
                  <a:sysClr val="windowText" lastClr="000000"/>
                </a:solidFill>
                <a:latin typeface="Arial" panose="020B0604020202020204" pitchFamily="34" charset="0"/>
                <a:cs typeface="Arial" panose="020B0604020202020204" pitchFamily="34" charset="0"/>
              </a:rPr>
              <a:t> et que </a:t>
            </a:r>
            <a:r>
              <a:rPr lang="en-US" sz="786" dirty="0" err="1">
                <a:solidFill>
                  <a:sysClr val="windowText" lastClr="000000"/>
                </a:solidFill>
                <a:latin typeface="Arial" panose="020B0604020202020204" pitchFamily="34" charset="0"/>
                <a:cs typeface="Arial" panose="020B0604020202020204" pitchFamily="34" charset="0"/>
              </a:rPr>
              <a:t>laborruptat</a:t>
            </a:r>
            <a:r>
              <a:rPr lang="en-US" sz="786" dirty="0">
                <a:solidFill>
                  <a:sysClr val="windowText" lastClr="000000"/>
                </a:solidFill>
                <a:latin typeface="Arial" panose="020B0604020202020204" pitchFamily="34" charset="0"/>
                <a:cs typeface="Arial" panose="020B0604020202020204" pitchFamily="34" charset="0"/>
              </a:rPr>
              <a:t> re dis </a:t>
            </a:r>
            <a:r>
              <a:rPr lang="en-US" sz="786" dirty="0" err="1">
                <a:solidFill>
                  <a:sysClr val="windowText" lastClr="000000"/>
                </a:solidFill>
                <a:latin typeface="Arial" panose="020B0604020202020204" pitchFamily="34" charset="0"/>
                <a:cs typeface="Arial" panose="020B0604020202020204" pitchFamily="34" charset="0"/>
              </a:rPr>
              <a:t>quosa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volorepedis</a:t>
            </a:r>
            <a:r>
              <a:rPr lang="en-US" sz="786" dirty="0">
                <a:solidFill>
                  <a:sysClr val="windowText" lastClr="000000"/>
                </a:solidFill>
                <a:latin typeface="Arial" panose="020B0604020202020204" pitchFamily="34" charset="0"/>
                <a:cs typeface="Arial" panose="020B0604020202020204" pitchFamily="34" charset="0"/>
              </a:rPr>
              <a:t> non </a:t>
            </a:r>
            <a:r>
              <a:rPr lang="en-US" sz="786" dirty="0" err="1">
                <a:solidFill>
                  <a:sysClr val="windowText" lastClr="000000"/>
                </a:solidFill>
                <a:latin typeface="Arial" panose="020B0604020202020204" pitchFamily="34" charset="0"/>
                <a:cs typeface="Arial" panose="020B0604020202020204" pitchFamily="34" charset="0"/>
              </a:rPr>
              <a:t>poribus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expernat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magnat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veria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ium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fuga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cus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delenisciis</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ommodit</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ea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pero</a:t>
            </a:r>
            <a:r>
              <a:rPr lang="en-US" sz="786" dirty="0">
                <a:solidFill>
                  <a:sysClr val="windowText" lastClr="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792577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blank">
  <a:themeElements>
    <a:clrScheme name="Novartis 2016">
      <a:dk1>
        <a:srgbClr val="000000"/>
      </a:dk1>
      <a:lt1>
        <a:srgbClr val="FFFFFF"/>
      </a:lt1>
      <a:dk2>
        <a:srgbClr val="404040"/>
      </a:dk2>
      <a:lt2>
        <a:srgbClr val="CCCCCC"/>
      </a:lt2>
      <a:accent1>
        <a:srgbClr val="0460A9"/>
      </a:accent1>
      <a:accent2>
        <a:srgbClr val="E74A21"/>
      </a:accent2>
      <a:accent3>
        <a:srgbClr val="EC9A1E"/>
      </a:accent3>
      <a:accent4>
        <a:srgbClr val="8D1F1B"/>
      </a:accent4>
      <a:accent5>
        <a:srgbClr val="7F7F7F"/>
      </a:accent5>
      <a:accent6>
        <a:srgbClr val="404040"/>
      </a:accent6>
      <a:hlink>
        <a:srgbClr val="0460A9"/>
      </a:hlink>
      <a:folHlink>
        <a:srgbClr val="0460A9"/>
      </a:folHlink>
    </a:clrScheme>
    <a:fontScheme name="Novartis 2016">
      <a:majorFont>
        <a:latin typeface="Arial Black"/>
        <a:ea typeface=""/>
        <a:cs typeface=""/>
      </a:majorFont>
      <a:minorFont>
        <a:latin typeface="Arial"/>
        <a:ea typeface=""/>
        <a:cs typeface=""/>
      </a:minorFont>
    </a:fontScheme>
    <a:fmtScheme name="Novartis 2016">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lank" id="{3F82403C-12A1-48DE-98CE-22D763759EA9}" vid="{29229F9C-5F03-4EAC-9AD9-5098AE558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3" ma:contentTypeDescription="Create a new document." ma:contentTypeScope="" ma:versionID="d7ad45a5ccac3379323364728ca4531b">
  <xsd:schema xmlns:xsd="http://www.w3.org/2001/XMLSchema" xmlns:xs="http://www.w3.org/2001/XMLSchema" xmlns:p="http://schemas.microsoft.com/office/2006/metadata/properties" xmlns:ns2="6911e96c-4cc4-42d5-8e43-f93924cf6a05" xmlns:ns3="9c8a2b7b-0bee-4c48-b0a6-23db8982d3bc" targetNamespace="http://schemas.microsoft.com/office/2006/metadata/properties" ma:root="true" ma:fieldsID="7a3738a93dfd5931362e12ad6010410c" ns2:_="" ns3:_="">
    <xsd:import namespace="6911e96c-4cc4-42d5-8e43-f93924cf6a05"/>
    <xsd:import namespace="9c8a2b7b-0bee-4c48-b0a6-23db8982d3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2D7708-9384-4700-8AAF-E5BC09DE3711}">
  <ds:schemaRefs>
    <ds:schemaRef ds:uri="http://purl.org/dc/dcmitype/"/>
    <ds:schemaRef ds:uri="http://purl.org/dc/elements/1.1/"/>
    <ds:schemaRef ds:uri="6911e96c-4cc4-42d5-8e43-f93924cf6a05"/>
    <ds:schemaRef ds:uri="http://purl.org/dc/terms/"/>
    <ds:schemaRef ds:uri="http://schemas.openxmlformats.org/package/2006/metadata/core-properties"/>
    <ds:schemaRef ds:uri="http://schemas.microsoft.com/office/2006/documentManagement/types"/>
    <ds:schemaRef ds:uri="9c8a2b7b-0bee-4c48-b0a6-23db8982d3bc"/>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D0EDE9D-0549-482A-A75D-8025A96F7B40}">
  <ds:schemaRefs>
    <ds:schemaRef ds:uri="http://schemas.microsoft.com/sharepoint/v3/contenttype/forms"/>
  </ds:schemaRefs>
</ds:datastoreItem>
</file>

<file path=customXml/itemProps3.xml><?xml version="1.0" encoding="utf-8"?>
<ds:datastoreItem xmlns:ds="http://schemas.openxmlformats.org/officeDocument/2006/customXml" ds:itemID="{912FB084-74D4-4C1D-984D-7506B598E4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530</TotalTime>
  <Words>635</Words>
  <Application>Microsoft Office PowerPoint</Application>
  <PresentationFormat>On-screen Show (16:9)</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vt:lpstr>
      <vt:lpstr>Volta Modern Display 55 Rom</vt:lpstr>
      <vt:lpstr>blank</vt:lpstr>
      <vt:lpstr>PowerPoint Presentation</vt:lpstr>
    </vt:vector>
  </TitlesOfParts>
  <Company>Novartis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Clark</dc:creator>
  <cp:lastModifiedBy>James Brehaut</cp:lastModifiedBy>
  <cp:revision>86</cp:revision>
  <dcterms:created xsi:type="dcterms:W3CDTF">2017-04-10T11:28:57Z</dcterms:created>
  <dcterms:modified xsi:type="dcterms:W3CDTF">2021-07-13T21:42:32Z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ies>
</file>