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6"/>
  </p:notesMasterIdLst>
  <p:handoutMasterIdLst>
    <p:handoutMasterId r:id="rId7"/>
  </p:handoutMasterIdLst>
  <p:sldIdLst>
    <p:sldId id="287" r:id="rId5"/>
  </p:sldIdLst>
  <p:sldSz cx="9144000" cy="5143500" type="screen16x9"/>
  <p:notesSz cx="6858000" cy="9144000"/>
  <p:defaultTextStyle>
    <a:defPPr>
      <a:defRPr lang="en-US"/>
    </a:defPPr>
    <a:lvl1pPr marL="0" algn="l" defTabSz="884875" rtl="0" eaLnBrk="1" latinLnBrk="0" hangingPunct="1">
      <a:defRPr sz="1766" kern="1200">
        <a:solidFill>
          <a:schemeClr val="tx1"/>
        </a:solidFill>
        <a:latin typeface="+mn-lt"/>
        <a:ea typeface="+mn-ea"/>
        <a:cs typeface="+mn-cs"/>
      </a:defRPr>
    </a:lvl1pPr>
    <a:lvl2pPr marL="442438" algn="l" defTabSz="884875" rtl="0" eaLnBrk="1" latinLnBrk="0" hangingPunct="1">
      <a:defRPr sz="1766" kern="1200">
        <a:solidFill>
          <a:schemeClr val="tx1"/>
        </a:solidFill>
        <a:latin typeface="+mn-lt"/>
        <a:ea typeface="+mn-ea"/>
        <a:cs typeface="+mn-cs"/>
      </a:defRPr>
    </a:lvl2pPr>
    <a:lvl3pPr marL="884875" algn="l" defTabSz="884875" rtl="0" eaLnBrk="1" latinLnBrk="0" hangingPunct="1">
      <a:defRPr sz="1766" kern="1200">
        <a:solidFill>
          <a:schemeClr val="tx1"/>
        </a:solidFill>
        <a:latin typeface="+mn-lt"/>
        <a:ea typeface="+mn-ea"/>
        <a:cs typeface="+mn-cs"/>
      </a:defRPr>
    </a:lvl3pPr>
    <a:lvl4pPr marL="1327313" algn="l" defTabSz="884875" rtl="0" eaLnBrk="1" latinLnBrk="0" hangingPunct="1">
      <a:defRPr sz="1766" kern="1200">
        <a:solidFill>
          <a:schemeClr val="tx1"/>
        </a:solidFill>
        <a:latin typeface="+mn-lt"/>
        <a:ea typeface="+mn-ea"/>
        <a:cs typeface="+mn-cs"/>
      </a:defRPr>
    </a:lvl4pPr>
    <a:lvl5pPr marL="1769750" algn="l" defTabSz="884875" rtl="0" eaLnBrk="1" latinLnBrk="0" hangingPunct="1">
      <a:defRPr sz="1766" kern="1200">
        <a:solidFill>
          <a:schemeClr val="tx1"/>
        </a:solidFill>
        <a:latin typeface="+mn-lt"/>
        <a:ea typeface="+mn-ea"/>
        <a:cs typeface="+mn-cs"/>
      </a:defRPr>
    </a:lvl5pPr>
    <a:lvl6pPr marL="2212186" algn="l" defTabSz="884875" rtl="0" eaLnBrk="1" latinLnBrk="0" hangingPunct="1">
      <a:defRPr sz="1766" kern="1200">
        <a:solidFill>
          <a:schemeClr val="tx1"/>
        </a:solidFill>
        <a:latin typeface="+mn-lt"/>
        <a:ea typeface="+mn-ea"/>
        <a:cs typeface="+mn-cs"/>
      </a:defRPr>
    </a:lvl6pPr>
    <a:lvl7pPr marL="2654625" algn="l" defTabSz="884875" rtl="0" eaLnBrk="1" latinLnBrk="0" hangingPunct="1">
      <a:defRPr sz="1766" kern="1200">
        <a:solidFill>
          <a:schemeClr val="tx1"/>
        </a:solidFill>
        <a:latin typeface="+mn-lt"/>
        <a:ea typeface="+mn-ea"/>
        <a:cs typeface="+mn-cs"/>
      </a:defRPr>
    </a:lvl7pPr>
    <a:lvl8pPr marL="3097061" algn="l" defTabSz="884875" rtl="0" eaLnBrk="1" latinLnBrk="0" hangingPunct="1">
      <a:defRPr sz="1766" kern="1200">
        <a:solidFill>
          <a:schemeClr val="tx1"/>
        </a:solidFill>
        <a:latin typeface="+mn-lt"/>
        <a:ea typeface="+mn-ea"/>
        <a:cs typeface="+mn-cs"/>
      </a:defRPr>
    </a:lvl8pPr>
    <a:lvl9pPr marL="3539498" algn="l" defTabSz="884875" rtl="0" eaLnBrk="1" latinLnBrk="0" hangingPunct="1">
      <a:defRPr sz="1766"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9B15FC1-6C07-4FDE-AFD2-F03EFE883E0E}">
          <p14:sldIdLst>
            <p14:sldId id="287"/>
          </p14:sldIdLst>
        </p14:section>
      </p14:sectionLst>
    </p:ext>
    <p:ext uri="{EFAFB233-063F-42B5-8137-9DF3F51BA10A}">
      <p15:sldGuideLst xmlns:p15="http://schemas.microsoft.com/office/powerpoint/2012/main">
        <p15:guide id="1" orient="horz" pos="81" userDrawn="1">
          <p15:clr>
            <a:srgbClr val="A4A3A4"/>
          </p15:clr>
        </p15:guide>
        <p15:guide id="2" orient="horz" pos="1061" userDrawn="1">
          <p15:clr>
            <a:srgbClr val="A4A3A4"/>
          </p15:clr>
        </p15:guide>
        <p15:guide id="3" orient="horz" pos="267" userDrawn="1">
          <p15:clr>
            <a:srgbClr val="A4A3A4"/>
          </p15:clr>
        </p15:guide>
        <p15:guide id="8" orient="horz" pos="486" userDrawn="1">
          <p15:clr>
            <a:srgbClr val="A4A3A4"/>
          </p15:clr>
        </p15:guide>
        <p15:guide id="9" orient="horz" pos="2851" userDrawn="1">
          <p15:clr>
            <a:srgbClr val="A4A3A4"/>
          </p15:clr>
        </p15:guide>
        <p15:guide id="10" orient="horz" pos="563" userDrawn="1">
          <p15:clr>
            <a:srgbClr val="A4A3A4"/>
          </p15:clr>
        </p15:guide>
        <p15:guide id="11" orient="horz" pos="3159" userDrawn="1">
          <p15:clr>
            <a:srgbClr val="A4A3A4"/>
          </p15:clr>
        </p15:guide>
        <p15:guide id="12" orient="horz" pos="418" userDrawn="1">
          <p15:clr>
            <a:srgbClr val="A4A3A4"/>
          </p15:clr>
        </p15:guide>
        <p15:guide id="13" pos="7424" userDrawn="1">
          <p15:clr>
            <a:srgbClr val="A4A3A4"/>
          </p15:clr>
        </p15:guide>
        <p15:guide id="14" pos="3968" userDrawn="1">
          <p15:clr>
            <a:srgbClr val="A4A3A4"/>
          </p15:clr>
        </p15:guide>
        <p15:guide id="15" pos="256" userDrawn="1">
          <p15:clr>
            <a:srgbClr val="A4A3A4"/>
          </p15:clr>
        </p15:guide>
        <p15:guide id="16" pos="3713" userDrawn="1">
          <p15:clr>
            <a:srgbClr val="A4A3A4"/>
          </p15:clr>
        </p15:guide>
        <p15:guide id="21" pos="5569" userDrawn="1">
          <p15:clr>
            <a:srgbClr val="A4A3A4"/>
          </p15:clr>
        </p15:guide>
        <p15:guide id="22" pos="2976" userDrawn="1">
          <p15:clr>
            <a:srgbClr val="A4A3A4"/>
          </p15:clr>
        </p15:guide>
        <p15:guide id="23" pos="191" userDrawn="1">
          <p15:clr>
            <a:srgbClr val="A4A3A4"/>
          </p15:clr>
        </p15:guide>
        <p15:guide id="24" pos="2784"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CA7A4"/>
    <a:srgbClr val="4BA7A4"/>
    <a:srgbClr val="E1E5E7"/>
    <a:srgbClr val="F4872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C5780E6-A8F4-46B0-B82D-9E7F56C639EF}">
  <a:tblStyle styleId="{1C5780E6-A8F4-46B0-B82D-9E7F56C639EF}" styleName="Novartis Table">
    <a:wholeTbl>
      <a:tcTxStyle>
        <a:fontRef idx="minor"/>
        <a:srgbClr val="000000"/>
      </a:tcTxStyle>
      <a:tcStyle>
        <a:tcBdr>
          <a:left>
            <a:ln>
              <a:noFill/>
            </a:ln>
          </a:left>
          <a:right>
            <a:ln>
              <a:noFill/>
            </a:ln>
          </a:right>
          <a:top>
            <a:ln w="6350">
              <a:solidFill>
                <a:srgbClr val="646464"/>
              </a:solidFill>
            </a:ln>
          </a:top>
          <a:bottom>
            <a:ln w="6350">
              <a:solidFill>
                <a:srgbClr val="646464"/>
              </a:solidFill>
            </a:ln>
          </a:bottom>
          <a:insideH>
            <a:ln w="6350">
              <a:solidFill>
                <a:srgbClr val="646464"/>
              </a:solidFill>
            </a:ln>
          </a:insideH>
          <a:insideV>
            <a:ln>
              <a:noFill/>
            </a:ln>
          </a:insideV>
        </a:tcBdr>
        <a:fill>
          <a:noFill/>
        </a:fill>
      </a:tcStyle>
    </a:wholeTbl>
    <a:band1H>
      <a:tcStyle>
        <a:tcBdr/>
        <a:fill>
          <a:noFill/>
        </a:fill>
      </a:tcStyle>
    </a:band1H>
    <a:band2H>
      <a:tcStyle>
        <a:tcBdr/>
        <a:fill>
          <a:noFill/>
        </a:fill>
      </a:tcStyle>
    </a:band2H>
    <a:band1V>
      <a:tcStyle>
        <a:tcBdr/>
        <a:fill>
          <a:noFill/>
        </a:fill>
      </a:tcStyle>
    </a:band1V>
    <a:band2V>
      <a:tcStyle>
        <a:tcBdr/>
        <a:fill>
          <a:noFill/>
        </a:fill>
      </a:tcStyle>
    </a:band2V>
    <a:lastCol>
      <a:tcTxStyle b="on">
        <a:fontRef idx="minor"/>
        <a:srgbClr val="000000"/>
      </a:tcTxStyle>
      <a:tcStyle>
        <a:tcBdr/>
      </a:tcStyle>
    </a:lastCol>
    <a:firstCol>
      <a:tcTxStyle b="on">
        <a:fontRef idx="minor"/>
        <a:srgbClr val="000000"/>
      </a:tcTxStyle>
      <a:tcStyle>
        <a:tcBdr/>
      </a:tcStyle>
    </a:firstCol>
    <a:lastRow>
      <a:tcTxStyle b="on">
        <a:fontRef idx="minor"/>
        <a:srgbClr val="000000"/>
      </a:tcTxStyle>
      <a:tcStyle>
        <a:tcBdr>
          <a:top>
            <a:ln w="19050">
              <a:solidFill>
                <a:srgbClr val="000000"/>
              </a:solidFill>
            </a:ln>
          </a:top>
          <a:bottom>
            <a:ln>
              <a:noFill/>
            </a:ln>
          </a:bottom>
        </a:tcBdr>
        <a:fill>
          <a:noFill/>
        </a:fill>
      </a:tcStyle>
    </a:lastRow>
    <a:firstRow>
      <a:tcTxStyle b="on">
        <a:fontRef idx="minor"/>
        <a:srgbClr val="0460A9"/>
      </a:tcTxStyle>
      <a:tcStyle>
        <a:tcBdr>
          <a:top>
            <a:ln>
              <a:noFill/>
            </a:ln>
          </a:top>
          <a:bottom>
            <a:ln w="19050">
              <a:solidFill>
                <a:srgbClr val="0460A9"/>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02" autoAdjust="0"/>
    <p:restoredTop sz="94660"/>
  </p:normalViewPr>
  <p:slideViewPr>
    <p:cSldViewPr snapToGrid="0" showGuides="1">
      <p:cViewPr varScale="1">
        <p:scale>
          <a:sx n="150" d="100"/>
          <a:sy n="150" d="100"/>
        </p:scale>
        <p:origin x="474" y="138"/>
      </p:cViewPr>
      <p:guideLst>
        <p:guide orient="horz" pos="81"/>
        <p:guide orient="horz" pos="1061"/>
        <p:guide orient="horz" pos="267"/>
        <p:guide orient="horz" pos="486"/>
        <p:guide orient="horz" pos="2851"/>
        <p:guide orient="horz" pos="563"/>
        <p:guide orient="horz" pos="3159"/>
        <p:guide orient="horz" pos="418"/>
        <p:guide pos="7424"/>
        <p:guide pos="3968"/>
        <p:guide pos="256"/>
        <p:guide pos="3713"/>
        <p:guide pos="5569"/>
        <p:guide pos="2976"/>
        <p:guide pos="191"/>
        <p:guide pos="2784"/>
      </p:guideLst>
    </p:cSldViewPr>
  </p:slideViewPr>
  <p:notesTextViewPr>
    <p:cViewPr>
      <p:scale>
        <a:sx n="1" d="1"/>
        <a:sy n="1" d="1"/>
      </p:scale>
      <p:origin x="0" y="0"/>
    </p:cViewPr>
  </p:notesTextViewPr>
  <p:sorterViewPr>
    <p:cViewPr>
      <p:scale>
        <a:sx n="66" d="100"/>
        <a:sy n="66" d="100"/>
      </p:scale>
      <p:origin x="0" y="0"/>
    </p:cViewPr>
  </p:sorterViewPr>
  <p:notesViewPr>
    <p:cSldViewPr snapToGrid="0" snapToObjects="1" showGuides="1">
      <p:cViewPr varScale="1">
        <p:scale>
          <a:sx n="107" d="100"/>
          <a:sy n="107" d="100"/>
        </p:scale>
        <p:origin x="-5200" y="-10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es Brehaut" userId="64afe989-2e92-42ec-a73f-75f5a5b8df45" providerId="ADAL" clId="{35B4919D-E6D4-4D90-8824-8E89DC8E80A7}"/>
    <pc:docChg chg="undo custSel delSld modSld modSection">
      <pc:chgData name="James Brehaut" userId="64afe989-2e92-42ec-a73f-75f5a5b8df45" providerId="ADAL" clId="{35B4919D-E6D4-4D90-8824-8E89DC8E80A7}" dt="2021-07-12T21:51:28.770" v="24" actId="47"/>
      <pc:docMkLst>
        <pc:docMk/>
      </pc:docMkLst>
      <pc:sldChg chg="addSp delSp modSp mod">
        <pc:chgData name="James Brehaut" userId="64afe989-2e92-42ec-a73f-75f5a5b8df45" providerId="ADAL" clId="{35B4919D-E6D4-4D90-8824-8E89DC8E80A7}" dt="2021-07-12T21:50:58.872" v="23" actId="1076"/>
        <pc:sldMkLst>
          <pc:docMk/>
          <pc:sldMk cId="3179257725" sldId="287"/>
        </pc:sldMkLst>
        <pc:spChg chg="del">
          <ac:chgData name="James Brehaut" userId="64afe989-2e92-42ec-a73f-75f5a5b8df45" providerId="ADAL" clId="{35B4919D-E6D4-4D90-8824-8E89DC8E80A7}" dt="2021-07-12T21:46:35.628" v="1" actId="478"/>
          <ac:spMkLst>
            <pc:docMk/>
            <pc:sldMk cId="3179257725" sldId="287"/>
            <ac:spMk id="2" creationId="{54D4A7AC-FFBA-4178-BB63-0D2EC1F5F6CD}"/>
          </ac:spMkLst>
        </pc:spChg>
        <pc:spChg chg="del mod">
          <ac:chgData name="James Brehaut" userId="64afe989-2e92-42ec-a73f-75f5a5b8df45" providerId="ADAL" clId="{35B4919D-E6D4-4D90-8824-8E89DC8E80A7}" dt="2021-07-12T21:47:31.716" v="7" actId="478"/>
          <ac:spMkLst>
            <pc:docMk/>
            <pc:sldMk cId="3179257725" sldId="287"/>
            <ac:spMk id="9" creationId="{80B20149-9C8A-4D80-A11B-2AEFA7B58719}"/>
          </ac:spMkLst>
        </pc:spChg>
        <pc:spChg chg="mod">
          <ac:chgData name="James Brehaut" userId="64afe989-2e92-42ec-a73f-75f5a5b8df45" providerId="ADAL" clId="{35B4919D-E6D4-4D90-8824-8E89DC8E80A7}" dt="2021-07-12T21:46:57.894" v="3" actId="3064"/>
          <ac:spMkLst>
            <pc:docMk/>
            <pc:sldMk cId="3179257725" sldId="287"/>
            <ac:spMk id="15" creationId="{99541BB9-C1EE-4242-93FD-F15548711FD1}"/>
          </ac:spMkLst>
        </pc:spChg>
        <pc:spChg chg="del">
          <ac:chgData name="James Brehaut" userId="64afe989-2e92-42ec-a73f-75f5a5b8df45" providerId="ADAL" clId="{35B4919D-E6D4-4D90-8824-8E89DC8E80A7}" dt="2021-07-12T21:46:33.252" v="0" actId="478"/>
          <ac:spMkLst>
            <pc:docMk/>
            <pc:sldMk cId="3179257725" sldId="287"/>
            <ac:spMk id="21" creationId="{579AA328-594A-42FA-8F94-3EF202FC3CDE}"/>
          </ac:spMkLst>
        </pc:spChg>
        <pc:graphicFrameChg chg="mod">
          <ac:chgData name="James Brehaut" userId="64afe989-2e92-42ec-a73f-75f5a5b8df45" providerId="ADAL" clId="{35B4919D-E6D4-4D90-8824-8E89DC8E80A7}" dt="2021-07-12T21:47:26.176" v="5" actId="1076"/>
          <ac:graphicFrameMkLst>
            <pc:docMk/>
            <pc:sldMk cId="3179257725" sldId="287"/>
            <ac:graphicFrameMk id="3" creationId="{73633D1B-8241-40AE-8371-C502BFFE0665}"/>
          </ac:graphicFrameMkLst>
        </pc:graphicFrameChg>
        <pc:picChg chg="add mod">
          <ac:chgData name="James Brehaut" userId="64afe989-2e92-42ec-a73f-75f5a5b8df45" providerId="ADAL" clId="{35B4919D-E6D4-4D90-8824-8E89DC8E80A7}" dt="2021-07-12T21:50:58.872" v="23" actId="1076"/>
          <ac:picMkLst>
            <pc:docMk/>
            <pc:sldMk cId="3179257725" sldId="287"/>
            <ac:picMk id="6" creationId="{701FCC84-2C00-452A-86D6-C5999CA711FC}"/>
          </ac:picMkLst>
        </pc:picChg>
        <pc:picChg chg="del">
          <ac:chgData name="James Brehaut" userId="64afe989-2e92-42ec-a73f-75f5a5b8df45" providerId="ADAL" clId="{35B4919D-E6D4-4D90-8824-8E89DC8E80A7}" dt="2021-07-12T21:47:32.541" v="8" actId="478"/>
          <ac:picMkLst>
            <pc:docMk/>
            <pc:sldMk cId="3179257725" sldId="287"/>
            <ac:picMk id="7" creationId="{E680B969-492F-45E4-AB50-F81315D9195D}"/>
          </ac:picMkLst>
        </pc:picChg>
        <pc:picChg chg="add del mod">
          <ac:chgData name="James Brehaut" userId="64afe989-2e92-42ec-a73f-75f5a5b8df45" providerId="ADAL" clId="{35B4919D-E6D4-4D90-8824-8E89DC8E80A7}" dt="2021-07-12T21:48:40.804" v="14" actId="478"/>
          <ac:picMkLst>
            <pc:docMk/>
            <pc:sldMk cId="3179257725" sldId="287"/>
            <ac:picMk id="13" creationId="{1AA94073-22A0-44F0-A870-E9D24413F45E}"/>
          </ac:picMkLst>
        </pc:picChg>
      </pc:sldChg>
      <pc:sldChg chg="del">
        <pc:chgData name="James Brehaut" userId="64afe989-2e92-42ec-a73f-75f5a5b8df45" providerId="ADAL" clId="{35B4919D-E6D4-4D90-8824-8E89DC8E80A7}" dt="2021-07-12T21:51:28.770" v="24" actId="47"/>
        <pc:sldMkLst>
          <pc:docMk/>
          <pc:sldMk cId="1414928534" sldId="288"/>
        </pc:sldMkLst>
      </pc:sldChg>
    </pc:docChg>
  </pc:docChgLst>
</pc:chgInfo>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4986806986594073"/>
          <c:y val="0.11757349724901404"/>
          <c:w val="0.8436264482904996"/>
          <c:h val="0.71731311017204469"/>
        </c:manualLayout>
      </c:layout>
      <c:barChart>
        <c:barDir val="col"/>
        <c:grouping val="clustered"/>
        <c:varyColors val="0"/>
        <c:ser>
          <c:idx val="0"/>
          <c:order val="0"/>
          <c:tx>
            <c:strRef>
              <c:f>Sheet1!$B$1</c:f>
              <c:strCache>
                <c:ptCount val="1"/>
                <c:pt idx="0">
                  <c:v>Series A</c:v>
                </c:pt>
              </c:strCache>
            </c:strRef>
          </c:tx>
          <c:spPr>
            <a:solidFill>
              <a:srgbClr val="8D1F1B"/>
            </a:solidFill>
            <a:ln>
              <a:solidFill>
                <a:srgbClr val="FFFFFF"/>
              </a:solidFill>
            </a:ln>
          </c:spPr>
          <c:invertIfNegative val="0"/>
          <c:cat>
            <c:strRef>
              <c:f>Sheet1!$A$2:$A$3</c:f>
              <c:strCache>
                <c:ptCount val="2"/>
                <c:pt idx="0">
                  <c:v>Category 1</c:v>
                </c:pt>
                <c:pt idx="1">
                  <c:v>Category 2</c:v>
                </c:pt>
              </c:strCache>
            </c:strRef>
          </c:cat>
          <c:val>
            <c:numRef>
              <c:f>Sheet1!$B$2:$B$3</c:f>
              <c:numCache>
                <c:formatCode>General</c:formatCode>
                <c:ptCount val="2"/>
                <c:pt idx="0">
                  <c:v>43</c:v>
                </c:pt>
                <c:pt idx="1">
                  <c:v>25</c:v>
                </c:pt>
              </c:numCache>
            </c:numRef>
          </c:val>
          <c:extLst>
            <c:ext xmlns:c16="http://schemas.microsoft.com/office/drawing/2014/chart" uri="{C3380CC4-5D6E-409C-BE32-E72D297353CC}">
              <c16:uniqueId val="{00000000-3380-4BB1-9FF7-CF2250DDE150}"/>
            </c:ext>
          </c:extLst>
        </c:ser>
        <c:ser>
          <c:idx val="1"/>
          <c:order val="1"/>
          <c:tx>
            <c:strRef>
              <c:f>Sheet1!$C$1</c:f>
              <c:strCache>
                <c:ptCount val="1"/>
                <c:pt idx="0">
                  <c:v>Series B</c:v>
                </c:pt>
              </c:strCache>
            </c:strRef>
          </c:tx>
          <c:spPr>
            <a:solidFill>
              <a:srgbClr val="EC9A1E"/>
            </a:solidFill>
            <a:ln>
              <a:solidFill>
                <a:srgbClr val="FFFFFF"/>
              </a:solidFill>
            </a:ln>
          </c:spPr>
          <c:invertIfNegative val="0"/>
          <c:cat>
            <c:strRef>
              <c:f>Sheet1!$A$2:$A$3</c:f>
              <c:strCache>
                <c:ptCount val="2"/>
                <c:pt idx="0">
                  <c:v>Category 1</c:v>
                </c:pt>
                <c:pt idx="1">
                  <c:v>Category 2</c:v>
                </c:pt>
              </c:strCache>
            </c:strRef>
          </c:cat>
          <c:val>
            <c:numRef>
              <c:f>Sheet1!$C$2:$C$3</c:f>
              <c:numCache>
                <c:formatCode>General</c:formatCode>
                <c:ptCount val="2"/>
                <c:pt idx="0">
                  <c:v>24</c:v>
                </c:pt>
                <c:pt idx="1">
                  <c:v>44</c:v>
                </c:pt>
              </c:numCache>
            </c:numRef>
          </c:val>
          <c:extLst>
            <c:ext xmlns:c16="http://schemas.microsoft.com/office/drawing/2014/chart" uri="{C3380CC4-5D6E-409C-BE32-E72D297353CC}">
              <c16:uniqueId val="{00000001-3380-4BB1-9FF7-CF2250DDE150}"/>
            </c:ext>
          </c:extLst>
        </c:ser>
        <c:ser>
          <c:idx val="2"/>
          <c:order val="2"/>
          <c:tx>
            <c:strRef>
              <c:f>Sheet1!$D$1</c:f>
              <c:strCache>
                <c:ptCount val="1"/>
                <c:pt idx="0">
                  <c:v>Series C</c:v>
                </c:pt>
              </c:strCache>
            </c:strRef>
          </c:tx>
          <c:spPr>
            <a:solidFill>
              <a:srgbClr val="E74A21"/>
            </a:solidFill>
            <a:ln>
              <a:solidFill>
                <a:srgbClr val="FFFFFF"/>
              </a:solidFill>
            </a:ln>
          </c:spPr>
          <c:invertIfNegative val="0"/>
          <c:cat>
            <c:strRef>
              <c:f>Sheet1!$A$2:$A$3</c:f>
              <c:strCache>
                <c:ptCount val="2"/>
                <c:pt idx="0">
                  <c:v>Category 1</c:v>
                </c:pt>
                <c:pt idx="1">
                  <c:v>Category 2</c:v>
                </c:pt>
              </c:strCache>
            </c:strRef>
          </c:cat>
          <c:val>
            <c:numRef>
              <c:f>Sheet1!$D$2:$D$3</c:f>
              <c:numCache>
                <c:formatCode>General</c:formatCode>
                <c:ptCount val="2"/>
                <c:pt idx="0">
                  <c:v>22</c:v>
                </c:pt>
                <c:pt idx="1">
                  <c:v>22</c:v>
                </c:pt>
              </c:numCache>
            </c:numRef>
          </c:val>
          <c:extLst>
            <c:ext xmlns:c16="http://schemas.microsoft.com/office/drawing/2014/chart" uri="{C3380CC4-5D6E-409C-BE32-E72D297353CC}">
              <c16:uniqueId val="{00000002-3380-4BB1-9FF7-CF2250DDE150}"/>
            </c:ext>
          </c:extLst>
        </c:ser>
        <c:ser>
          <c:idx val="3"/>
          <c:order val="3"/>
          <c:tx>
            <c:strRef>
              <c:f>Sheet1!$E$1</c:f>
              <c:strCache>
                <c:ptCount val="1"/>
                <c:pt idx="0">
                  <c:v>Series D</c:v>
                </c:pt>
              </c:strCache>
            </c:strRef>
          </c:tx>
          <c:spPr>
            <a:solidFill>
              <a:srgbClr val="E74A21">
                <a:lumMod val="60000"/>
                <a:lumOff val="40000"/>
              </a:srgbClr>
            </a:solidFill>
            <a:ln>
              <a:solidFill>
                <a:srgbClr val="FFFFFF"/>
              </a:solidFill>
            </a:ln>
          </c:spPr>
          <c:invertIfNegative val="0"/>
          <c:cat>
            <c:strRef>
              <c:f>Sheet1!$A$2:$A$3</c:f>
              <c:strCache>
                <c:ptCount val="2"/>
                <c:pt idx="0">
                  <c:v>Category 1</c:v>
                </c:pt>
                <c:pt idx="1">
                  <c:v>Category 2</c:v>
                </c:pt>
              </c:strCache>
            </c:strRef>
          </c:cat>
          <c:val>
            <c:numRef>
              <c:f>Sheet1!$E$2:$E$3</c:f>
              <c:numCache>
                <c:formatCode>General</c:formatCode>
                <c:ptCount val="2"/>
                <c:pt idx="0">
                  <c:v>34</c:v>
                </c:pt>
                <c:pt idx="1">
                  <c:v>32</c:v>
                </c:pt>
              </c:numCache>
            </c:numRef>
          </c:val>
          <c:extLst>
            <c:ext xmlns:c16="http://schemas.microsoft.com/office/drawing/2014/chart" uri="{C3380CC4-5D6E-409C-BE32-E72D297353CC}">
              <c16:uniqueId val="{00000003-3380-4BB1-9FF7-CF2250DDE150}"/>
            </c:ext>
          </c:extLst>
        </c:ser>
        <c:ser>
          <c:idx val="4"/>
          <c:order val="4"/>
          <c:tx>
            <c:strRef>
              <c:f>Sheet1!$F$1</c:f>
              <c:strCache>
                <c:ptCount val="1"/>
                <c:pt idx="0">
                  <c:v>Series E</c:v>
                </c:pt>
              </c:strCache>
            </c:strRef>
          </c:tx>
          <c:spPr>
            <a:solidFill>
              <a:srgbClr val="9D9D9C"/>
            </a:solidFill>
            <a:ln>
              <a:solidFill>
                <a:srgbClr val="FFFFFF"/>
              </a:solidFill>
            </a:ln>
          </c:spPr>
          <c:invertIfNegative val="0"/>
          <c:cat>
            <c:strRef>
              <c:f>Sheet1!$A$2:$A$3</c:f>
              <c:strCache>
                <c:ptCount val="2"/>
                <c:pt idx="0">
                  <c:v>Category 1</c:v>
                </c:pt>
                <c:pt idx="1">
                  <c:v>Category 2</c:v>
                </c:pt>
              </c:strCache>
            </c:strRef>
          </c:cat>
          <c:val>
            <c:numRef>
              <c:f>Sheet1!$F$2:$F$3</c:f>
              <c:numCache>
                <c:formatCode>General</c:formatCode>
                <c:ptCount val="2"/>
                <c:pt idx="0">
                  <c:v>39</c:v>
                </c:pt>
                <c:pt idx="1">
                  <c:v>42</c:v>
                </c:pt>
              </c:numCache>
            </c:numRef>
          </c:val>
          <c:extLst>
            <c:ext xmlns:c16="http://schemas.microsoft.com/office/drawing/2014/chart" uri="{C3380CC4-5D6E-409C-BE32-E72D297353CC}">
              <c16:uniqueId val="{00000004-3380-4BB1-9FF7-CF2250DDE150}"/>
            </c:ext>
          </c:extLst>
        </c:ser>
        <c:ser>
          <c:idx val="5"/>
          <c:order val="5"/>
          <c:tx>
            <c:strRef>
              <c:f>Sheet1!$G$1</c:f>
              <c:strCache>
                <c:ptCount val="1"/>
                <c:pt idx="0">
                  <c:v>Series F</c:v>
                </c:pt>
              </c:strCache>
            </c:strRef>
          </c:tx>
          <c:spPr>
            <a:solidFill>
              <a:schemeClr val="tx1">
                <a:lumMod val="50000"/>
                <a:lumOff val="50000"/>
              </a:schemeClr>
            </a:solidFill>
            <a:ln>
              <a:solidFill>
                <a:srgbClr val="FFFFFF"/>
              </a:solidFill>
            </a:ln>
          </c:spPr>
          <c:invertIfNegative val="0"/>
          <c:cat>
            <c:strRef>
              <c:f>Sheet1!$A$2:$A$3</c:f>
              <c:strCache>
                <c:ptCount val="2"/>
                <c:pt idx="0">
                  <c:v>Category 1</c:v>
                </c:pt>
                <c:pt idx="1">
                  <c:v>Category 2</c:v>
                </c:pt>
              </c:strCache>
            </c:strRef>
          </c:cat>
          <c:val>
            <c:numRef>
              <c:f>Sheet1!$G$2:$G$3</c:f>
              <c:numCache>
                <c:formatCode>General</c:formatCode>
                <c:ptCount val="2"/>
                <c:pt idx="0">
                  <c:v>44</c:v>
                </c:pt>
                <c:pt idx="1">
                  <c:v>46</c:v>
                </c:pt>
              </c:numCache>
            </c:numRef>
          </c:val>
          <c:extLst>
            <c:ext xmlns:c16="http://schemas.microsoft.com/office/drawing/2014/chart" uri="{C3380CC4-5D6E-409C-BE32-E72D297353CC}">
              <c16:uniqueId val="{00000005-3380-4BB1-9FF7-CF2250DDE150}"/>
            </c:ext>
          </c:extLst>
        </c:ser>
        <c:dLbls>
          <c:showLegendKey val="0"/>
          <c:showVal val="0"/>
          <c:showCatName val="0"/>
          <c:showSerName val="0"/>
          <c:showPercent val="0"/>
          <c:showBubbleSize val="0"/>
        </c:dLbls>
        <c:gapWidth val="150"/>
        <c:axId val="64398464"/>
        <c:axId val="64400384"/>
      </c:barChart>
      <c:catAx>
        <c:axId val="64398464"/>
        <c:scaling>
          <c:orientation val="minMax"/>
        </c:scaling>
        <c:delete val="0"/>
        <c:axPos val="b"/>
        <c:title>
          <c:layout>
            <c:manualLayout>
              <c:xMode val="edge"/>
              <c:yMode val="edge"/>
              <c:x val="0.47774341545848126"/>
              <c:y val="0.89412936166189316"/>
            </c:manualLayout>
          </c:layout>
          <c:overlay val="0"/>
          <c:txPr>
            <a:bodyPr/>
            <a:lstStyle/>
            <a:p>
              <a:pPr>
                <a:defRPr sz="1000"/>
              </a:pPr>
              <a:endParaRPr lang="en-US"/>
            </a:p>
          </c:txPr>
        </c:title>
        <c:numFmt formatCode="General" sourceLinked="0"/>
        <c:majorTickMark val="none"/>
        <c:minorTickMark val="none"/>
        <c:tickLblPos val="nextTo"/>
        <c:txPr>
          <a:bodyPr/>
          <a:lstStyle/>
          <a:p>
            <a:pPr>
              <a:defRPr sz="1000"/>
            </a:pPr>
            <a:endParaRPr lang="en-US"/>
          </a:p>
        </c:txPr>
        <c:crossAx val="64400384"/>
        <c:crosses val="autoZero"/>
        <c:auto val="1"/>
        <c:lblAlgn val="ctr"/>
        <c:lblOffset val="100"/>
        <c:noMultiLvlLbl val="0"/>
      </c:catAx>
      <c:valAx>
        <c:axId val="64400384"/>
        <c:scaling>
          <c:orientation val="minMax"/>
        </c:scaling>
        <c:delete val="0"/>
        <c:axPos val="l"/>
        <c:title>
          <c:layout>
            <c:manualLayout>
              <c:xMode val="edge"/>
              <c:yMode val="edge"/>
              <c:x val="2.7918690222127254E-3"/>
              <c:y val="0.30132499576489868"/>
            </c:manualLayout>
          </c:layout>
          <c:overlay val="0"/>
          <c:txPr>
            <a:bodyPr/>
            <a:lstStyle/>
            <a:p>
              <a:pPr>
                <a:defRPr sz="1000"/>
              </a:pPr>
              <a:endParaRPr lang="en-US"/>
            </a:p>
          </c:txPr>
        </c:title>
        <c:numFmt formatCode="General" sourceLinked="1"/>
        <c:majorTickMark val="out"/>
        <c:minorTickMark val="none"/>
        <c:tickLblPos val="nextTo"/>
        <c:txPr>
          <a:bodyPr/>
          <a:lstStyle/>
          <a:p>
            <a:pPr>
              <a:defRPr sz="1000"/>
            </a:pPr>
            <a:endParaRPr lang="en-US"/>
          </a:p>
        </c:txPr>
        <c:crossAx val="64398464"/>
        <c:crosses val="autoZero"/>
        <c:crossBetween val="between"/>
      </c:valAx>
    </c:plotArea>
    <c:legend>
      <c:legendPos val="r"/>
      <c:layout>
        <c:manualLayout>
          <c:xMode val="edge"/>
          <c:yMode val="edge"/>
          <c:x val="0.14098125663688599"/>
          <c:y val="4.5165036106267732E-4"/>
          <c:w val="0.7793931499364094"/>
          <c:h val="0.14952542136633012"/>
        </c:manualLayout>
      </c:layout>
      <c:overlay val="0"/>
      <c:txPr>
        <a:bodyPr/>
        <a:lstStyle/>
        <a:p>
          <a:pPr>
            <a:defRPr sz="800"/>
          </a:pPr>
          <a:endParaRPr lang="en-US"/>
        </a:p>
      </c:txPr>
    </c:legend>
    <c:plotVisOnly val="1"/>
    <c:dispBlanksAs val="gap"/>
    <c:showDLblsOverMax val="0"/>
  </c:chart>
  <c:txPr>
    <a:bodyPr/>
    <a:lstStyle/>
    <a:p>
      <a:pPr>
        <a:defRPr sz="2800">
          <a:latin typeface="Arial" panose="020B0604020202020204" pitchFamily="34" charset="0"/>
          <a:cs typeface="Arial" panose="020B0604020202020204" pitchFamily="34" charset="0"/>
        </a:defRPr>
      </a:pPr>
      <a:endParaRPr lang="en-US"/>
    </a:p>
  </c:tx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latin typeface="Arial"/>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1BB60FF-ACF0-5A4A-9C79-4881E6B16567}" type="datetimeFigureOut">
              <a:rPr lang="en-US" smtClean="0">
                <a:latin typeface="Arial"/>
              </a:rPr>
              <a:pPr/>
              <a:t>7/13/2021</a:t>
            </a:fld>
            <a:endParaRPr lang="en-US" dirty="0">
              <a:latin typeface="Arial"/>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latin typeface="Arial"/>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6ABA786-EB35-BA4C-A7F7-24740D3067F1}" type="slidenum">
              <a:rPr lang="en-US" smtClean="0">
                <a:latin typeface="Arial"/>
              </a:rPr>
              <a:pPr/>
              <a:t>‹#›</a:t>
            </a:fld>
            <a:endParaRPr lang="en-US" dirty="0">
              <a:latin typeface="Arial"/>
            </a:endParaRPr>
          </a:p>
        </p:txBody>
      </p:sp>
    </p:spTree>
    <p:extLst>
      <p:ext uri="{BB962C8B-B14F-4D97-AF65-F5344CB8AC3E}">
        <p14:creationId xmlns:p14="http://schemas.microsoft.com/office/powerpoint/2010/main" val="23799472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a:defRPr>
            </a:lvl1pPr>
          </a:lstStyle>
          <a:p>
            <a:fld id="{0C4595FF-6E7F-4C41-B8DF-4AE76FC1F075}" type="datetimeFigureOut">
              <a:rPr lang="en-US" smtClean="0"/>
              <a:pPr/>
              <a:t>7/13/2021</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a:defRPr>
            </a:lvl1pPr>
          </a:lstStyle>
          <a:p>
            <a:fld id="{5A6330BE-D91A-D240-B266-E5D5F99B4CCE}" type="slidenum">
              <a:rPr lang="en-US" smtClean="0"/>
              <a:pPr/>
              <a:t>‹#›</a:t>
            </a:fld>
            <a:endParaRPr lang="en-US" dirty="0"/>
          </a:p>
        </p:txBody>
      </p:sp>
    </p:spTree>
    <p:extLst>
      <p:ext uri="{BB962C8B-B14F-4D97-AF65-F5344CB8AC3E}">
        <p14:creationId xmlns:p14="http://schemas.microsoft.com/office/powerpoint/2010/main" val="3126316716"/>
      </p:ext>
    </p:extLst>
  </p:cSld>
  <p:clrMap bg1="lt1" tx1="dk1" bg2="lt2" tx2="dk2" accent1="accent1" accent2="accent2" accent3="accent3" accent4="accent4" accent5="accent5" accent6="accent6" hlink="hlink" folHlink="folHlink"/>
  <p:hf hdr="0" ftr="0" dt="0"/>
  <p:notesStyle>
    <a:lvl1pPr marL="0" algn="l" defTabSz="442438" rtl="0" eaLnBrk="1" latinLnBrk="0" hangingPunct="1">
      <a:defRPr sz="1160" kern="1200">
        <a:solidFill>
          <a:schemeClr val="tx1"/>
        </a:solidFill>
        <a:latin typeface="Arial"/>
        <a:ea typeface="+mn-ea"/>
        <a:cs typeface="+mn-cs"/>
      </a:defRPr>
    </a:lvl1pPr>
    <a:lvl2pPr marL="442438" algn="l" defTabSz="442438" rtl="0" eaLnBrk="1" latinLnBrk="0" hangingPunct="1">
      <a:defRPr sz="1160" kern="1200">
        <a:solidFill>
          <a:schemeClr val="tx1"/>
        </a:solidFill>
        <a:latin typeface="Arial"/>
        <a:ea typeface="+mn-ea"/>
        <a:cs typeface="+mn-cs"/>
      </a:defRPr>
    </a:lvl2pPr>
    <a:lvl3pPr marL="884875" algn="l" defTabSz="442438" rtl="0" eaLnBrk="1" latinLnBrk="0" hangingPunct="1">
      <a:defRPr sz="1160" kern="1200">
        <a:solidFill>
          <a:schemeClr val="tx1"/>
        </a:solidFill>
        <a:latin typeface="Arial"/>
        <a:ea typeface="+mn-ea"/>
        <a:cs typeface="+mn-cs"/>
      </a:defRPr>
    </a:lvl3pPr>
    <a:lvl4pPr marL="1327313" algn="l" defTabSz="442438" rtl="0" eaLnBrk="1" latinLnBrk="0" hangingPunct="1">
      <a:defRPr sz="1160" kern="1200">
        <a:solidFill>
          <a:schemeClr val="tx1"/>
        </a:solidFill>
        <a:latin typeface="Arial"/>
        <a:ea typeface="+mn-ea"/>
        <a:cs typeface="+mn-cs"/>
      </a:defRPr>
    </a:lvl4pPr>
    <a:lvl5pPr marL="1769750" algn="l" defTabSz="442438" rtl="0" eaLnBrk="1" latinLnBrk="0" hangingPunct="1">
      <a:defRPr sz="1160" kern="1200">
        <a:solidFill>
          <a:schemeClr val="tx1"/>
        </a:solidFill>
        <a:latin typeface="Arial"/>
        <a:ea typeface="+mn-ea"/>
        <a:cs typeface="+mn-cs"/>
      </a:defRPr>
    </a:lvl5pPr>
    <a:lvl6pPr marL="2212186" algn="l" defTabSz="442438" rtl="0" eaLnBrk="1" latinLnBrk="0" hangingPunct="1">
      <a:defRPr sz="1160" kern="1200">
        <a:solidFill>
          <a:schemeClr val="tx1"/>
        </a:solidFill>
        <a:latin typeface="+mn-lt"/>
        <a:ea typeface="+mn-ea"/>
        <a:cs typeface="+mn-cs"/>
      </a:defRPr>
    </a:lvl6pPr>
    <a:lvl7pPr marL="2654625" algn="l" defTabSz="442438" rtl="0" eaLnBrk="1" latinLnBrk="0" hangingPunct="1">
      <a:defRPr sz="1160" kern="1200">
        <a:solidFill>
          <a:schemeClr val="tx1"/>
        </a:solidFill>
        <a:latin typeface="+mn-lt"/>
        <a:ea typeface="+mn-ea"/>
        <a:cs typeface="+mn-cs"/>
      </a:defRPr>
    </a:lvl7pPr>
    <a:lvl8pPr marL="3097061" algn="l" defTabSz="442438" rtl="0" eaLnBrk="1" latinLnBrk="0" hangingPunct="1">
      <a:defRPr sz="1160" kern="1200">
        <a:solidFill>
          <a:schemeClr val="tx1"/>
        </a:solidFill>
        <a:latin typeface="+mn-lt"/>
        <a:ea typeface="+mn-ea"/>
        <a:cs typeface="+mn-cs"/>
      </a:defRPr>
    </a:lvl8pPr>
    <a:lvl9pPr marL="3539498" algn="l" defTabSz="442438" rtl="0" eaLnBrk="1" latinLnBrk="0" hangingPunct="1">
      <a:defRPr sz="116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52009805"/>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p:nvSpPr>
        <p:spPr>
          <a:xfrm>
            <a:off x="2" y="2"/>
            <a:ext cx="9144000" cy="771525"/>
          </a:xfrm>
          <a:prstGeom prst="rect">
            <a:avLst/>
          </a:prstGeom>
          <a:solidFill>
            <a:srgbClr val="E74A21"/>
          </a:solidFill>
          <a:ln>
            <a:noFill/>
          </a:ln>
        </p:spPr>
        <p:style>
          <a:lnRef idx="2">
            <a:schemeClr val="accent1">
              <a:shade val="50000"/>
            </a:schemeClr>
          </a:lnRef>
          <a:fillRef idx="1">
            <a:schemeClr val="accent1"/>
          </a:fillRef>
          <a:effectRef idx="0">
            <a:schemeClr val="accent1"/>
          </a:effectRef>
          <a:fontRef idx="minor">
            <a:schemeClr val="lt1"/>
          </a:fontRef>
        </p:style>
        <p:txBody>
          <a:bodyPr lIns="18980" tIns="9490" rIns="18980" bIns="9490" rtlCol="0" anchor="ctr"/>
          <a:lstStyle/>
          <a:p>
            <a:pPr algn="ctr"/>
            <a:endParaRPr lang="en-US" sz="2228"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86022313"/>
      </p:ext>
    </p:extLst>
  </p:cSld>
  <p:clrMap bg1="lt1" tx1="dk1" bg2="lt2" tx2="dk2" accent1="accent1" accent2="accent2" accent3="accent3" accent4="accent4" accent5="accent5" accent6="accent6" hlink="hlink" folHlink="folHlink"/>
  <p:sldLayoutIdLst>
    <p:sldLayoutId id="2147483671" r:id="rId1"/>
  </p:sldLayoutIdLst>
  <p:hf hdr="0" dt="0"/>
  <p:txStyles>
    <p:titleStyle>
      <a:lvl1pPr algn="l" defTabSz="488295" rtl="0" eaLnBrk="1" latinLnBrk="0" hangingPunct="1">
        <a:lnSpc>
          <a:spcPct val="95000"/>
        </a:lnSpc>
        <a:spcBef>
          <a:spcPct val="0"/>
        </a:spcBef>
        <a:buNone/>
        <a:defRPr sz="1703" kern="1200">
          <a:solidFill>
            <a:schemeClr val="tx1"/>
          </a:solidFill>
          <a:latin typeface="+mj-lt"/>
          <a:ea typeface="+mj-ea"/>
          <a:cs typeface="+mj-cs"/>
        </a:defRPr>
      </a:lvl1pPr>
    </p:titleStyle>
    <p:bodyStyle>
      <a:lvl1pPr marL="122073" indent="-122073" algn="l" defTabSz="488295" rtl="0" eaLnBrk="1" latinLnBrk="0" hangingPunct="1">
        <a:spcBef>
          <a:spcPts val="640"/>
        </a:spcBef>
        <a:buClrTx/>
        <a:buSzPct val="120000"/>
        <a:buFont typeface="Arial" pitchFamily="34" charset="0"/>
        <a:buChar char="•"/>
        <a:tabLst>
          <a:tab pos="2135444" algn="r"/>
          <a:tab pos="4394654" algn="r"/>
        </a:tabLst>
        <a:defRPr sz="1286" kern="1200">
          <a:solidFill>
            <a:schemeClr val="tx1"/>
          </a:solidFill>
          <a:latin typeface="+mn-lt"/>
          <a:ea typeface="+mn-ea"/>
          <a:cs typeface="+mn-cs"/>
        </a:defRPr>
      </a:lvl1pPr>
      <a:lvl2pPr marL="244148" indent="-122073" algn="l" defTabSz="488295" rtl="0" eaLnBrk="1" latinLnBrk="0" hangingPunct="1">
        <a:spcBef>
          <a:spcPts val="321"/>
        </a:spcBef>
        <a:buClrTx/>
        <a:buSzPct val="100000"/>
        <a:buFont typeface="Arial" pitchFamily="34" charset="0"/>
        <a:buChar char="–"/>
        <a:defRPr sz="977" kern="1200">
          <a:solidFill>
            <a:schemeClr val="tx1"/>
          </a:solidFill>
          <a:latin typeface="+mn-lt"/>
          <a:ea typeface="+mn-ea"/>
          <a:cs typeface="+mn-cs"/>
        </a:defRPr>
      </a:lvl2pPr>
      <a:lvl3pPr marL="366221" indent="-122073" algn="l" defTabSz="488295" rtl="0" eaLnBrk="1" latinLnBrk="0" hangingPunct="1">
        <a:spcBef>
          <a:spcPts val="321"/>
        </a:spcBef>
        <a:buClrTx/>
        <a:buSzPct val="100000"/>
        <a:buFont typeface="Arial" pitchFamily="34" charset="0"/>
        <a:buChar char="–"/>
        <a:defRPr sz="857" kern="1200">
          <a:solidFill>
            <a:schemeClr val="tx1"/>
          </a:solidFill>
          <a:latin typeface="+mn-lt"/>
          <a:ea typeface="+mn-ea"/>
          <a:cs typeface="+mn-cs"/>
        </a:defRPr>
      </a:lvl3pPr>
      <a:lvl4pPr marL="488295" indent="-122073" algn="l" defTabSz="488295" rtl="0" eaLnBrk="1" latinLnBrk="0" hangingPunct="1">
        <a:spcBef>
          <a:spcPts val="321"/>
        </a:spcBef>
        <a:buClrTx/>
        <a:buSzPct val="100000"/>
        <a:buFont typeface="Arial" pitchFamily="34" charset="0"/>
        <a:buChar char="–"/>
        <a:defRPr sz="857" kern="1200">
          <a:solidFill>
            <a:schemeClr val="tx1"/>
          </a:solidFill>
          <a:latin typeface="+mn-lt"/>
          <a:ea typeface="+mn-ea"/>
          <a:cs typeface="+mn-cs"/>
        </a:defRPr>
      </a:lvl4pPr>
      <a:lvl5pPr marL="610370" indent="-122073" algn="l" defTabSz="488295" rtl="0" eaLnBrk="1" latinLnBrk="0" hangingPunct="1">
        <a:spcBef>
          <a:spcPts val="321"/>
        </a:spcBef>
        <a:buClrTx/>
        <a:buSzPct val="100000"/>
        <a:buFont typeface="Arial" pitchFamily="34" charset="0"/>
        <a:buChar char="–"/>
        <a:defRPr sz="857" kern="1200">
          <a:solidFill>
            <a:schemeClr val="tx1"/>
          </a:solidFill>
          <a:latin typeface="+mn-lt"/>
          <a:ea typeface="+mn-ea"/>
          <a:cs typeface="+mn-cs"/>
        </a:defRPr>
      </a:lvl5pPr>
      <a:lvl6pPr marL="1342811" indent="-122073" algn="l" defTabSz="488295" rtl="0" eaLnBrk="1" latinLnBrk="0" hangingPunct="1">
        <a:spcBef>
          <a:spcPct val="20000"/>
        </a:spcBef>
        <a:buFont typeface="Arial" pitchFamily="34" charset="0"/>
        <a:buChar char="•"/>
        <a:defRPr sz="1072" kern="1200">
          <a:solidFill>
            <a:schemeClr val="tx1"/>
          </a:solidFill>
          <a:latin typeface="+mn-lt"/>
          <a:ea typeface="+mn-ea"/>
          <a:cs typeface="+mn-cs"/>
        </a:defRPr>
      </a:lvl6pPr>
      <a:lvl7pPr marL="1586958" indent="-122073" algn="l" defTabSz="488295" rtl="0" eaLnBrk="1" latinLnBrk="0" hangingPunct="1">
        <a:spcBef>
          <a:spcPct val="20000"/>
        </a:spcBef>
        <a:buFont typeface="Arial" pitchFamily="34" charset="0"/>
        <a:buChar char="•"/>
        <a:defRPr sz="1072" kern="1200">
          <a:solidFill>
            <a:schemeClr val="tx1"/>
          </a:solidFill>
          <a:latin typeface="+mn-lt"/>
          <a:ea typeface="+mn-ea"/>
          <a:cs typeface="+mn-cs"/>
        </a:defRPr>
      </a:lvl7pPr>
      <a:lvl8pPr marL="1831106" indent="-122073" algn="l" defTabSz="488295" rtl="0" eaLnBrk="1" latinLnBrk="0" hangingPunct="1">
        <a:spcBef>
          <a:spcPct val="20000"/>
        </a:spcBef>
        <a:buFont typeface="Arial" pitchFamily="34" charset="0"/>
        <a:buChar char="•"/>
        <a:defRPr sz="1072" kern="1200">
          <a:solidFill>
            <a:schemeClr val="tx1"/>
          </a:solidFill>
          <a:latin typeface="+mn-lt"/>
          <a:ea typeface="+mn-ea"/>
          <a:cs typeface="+mn-cs"/>
        </a:defRPr>
      </a:lvl8pPr>
      <a:lvl9pPr marL="2075253" indent="-122073" algn="l" defTabSz="488295" rtl="0" eaLnBrk="1" latinLnBrk="0" hangingPunct="1">
        <a:spcBef>
          <a:spcPct val="20000"/>
        </a:spcBef>
        <a:buFont typeface="Arial" pitchFamily="34" charset="0"/>
        <a:buChar char="•"/>
        <a:defRPr sz="1072" kern="1200">
          <a:solidFill>
            <a:schemeClr val="tx1"/>
          </a:solidFill>
          <a:latin typeface="+mn-lt"/>
          <a:ea typeface="+mn-ea"/>
          <a:cs typeface="+mn-cs"/>
        </a:defRPr>
      </a:lvl9pPr>
    </p:bodyStyle>
    <p:otherStyle>
      <a:defPPr>
        <a:defRPr lang="en-US"/>
      </a:defPPr>
      <a:lvl1pPr marL="0" algn="l" defTabSz="488295" rtl="0" eaLnBrk="1" latinLnBrk="0" hangingPunct="1">
        <a:defRPr sz="643" kern="1200">
          <a:solidFill>
            <a:schemeClr val="tx1"/>
          </a:solidFill>
          <a:latin typeface="+mn-lt"/>
          <a:ea typeface="+mn-ea"/>
          <a:cs typeface="+mn-cs"/>
        </a:defRPr>
      </a:lvl1pPr>
      <a:lvl2pPr marL="244148" algn="l" defTabSz="488295" rtl="0" eaLnBrk="1" latinLnBrk="0" hangingPunct="1">
        <a:defRPr sz="643" kern="1200">
          <a:solidFill>
            <a:schemeClr val="tx1"/>
          </a:solidFill>
          <a:latin typeface="+mn-lt"/>
          <a:ea typeface="+mn-ea"/>
          <a:cs typeface="+mn-cs"/>
        </a:defRPr>
      </a:lvl2pPr>
      <a:lvl3pPr marL="488295" algn="l" defTabSz="488295" rtl="0" eaLnBrk="1" latinLnBrk="0" hangingPunct="1">
        <a:defRPr sz="643" kern="1200">
          <a:solidFill>
            <a:schemeClr val="tx1"/>
          </a:solidFill>
          <a:latin typeface="+mn-lt"/>
          <a:ea typeface="+mn-ea"/>
          <a:cs typeface="+mn-cs"/>
        </a:defRPr>
      </a:lvl3pPr>
      <a:lvl4pPr marL="732443" algn="l" defTabSz="488295" rtl="0" eaLnBrk="1" latinLnBrk="0" hangingPunct="1">
        <a:defRPr sz="643" kern="1200">
          <a:solidFill>
            <a:schemeClr val="tx1"/>
          </a:solidFill>
          <a:latin typeface="+mn-lt"/>
          <a:ea typeface="+mn-ea"/>
          <a:cs typeface="+mn-cs"/>
        </a:defRPr>
      </a:lvl4pPr>
      <a:lvl5pPr marL="976590" algn="l" defTabSz="488295" rtl="0" eaLnBrk="1" latinLnBrk="0" hangingPunct="1">
        <a:defRPr sz="643" kern="1200">
          <a:solidFill>
            <a:schemeClr val="tx1"/>
          </a:solidFill>
          <a:latin typeface="+mn-lt"/>
          <a:ea typeface="+mn-ea"/>
          <a:cs typeface="+mn-cs"/>
        </a:defRPr>
      </a:lvl5pPr>
      <a:lvl6pPr marL="1220738" algn="l" defTabSz="488295" rtl="0" eaLnBrk="1" latinLnBrk="0" hangingPunct="1">
        <a:defRPr sz="643" kern="1200">
          <a:solidFill>
            <a:schemeClr val="tx1"/>
          </a:solidFill>
          <a:latin typeface="+mn-lt"/>
          <a:ea typeface="+mn-ea"/>
          <a:cs typeface="+mn-cs"/>
        </a:defRPr>
      </a:lvl6pPr>
      <a:lvl7pPr marL="1464885" algn="l" defTabSz="488295" rtl="0" eaLnBrk="1" latinLnBrk="0" hangingPunct="1">
        <a:defRPr sz="643" kern="1200">
          <a:solidFill>
            <a:schemeClr val="tx1"/>
          </a:solidFill>
          <a:latin typeface="+mn-lt"/>
          <a:ea typeface="+mn-ea"/>
          <a:cs typeface="+mn-cs"/>
        </a:defRPr>
      </a:lvl7pPr>
      <a:lvl8pPr marL="1709033" algn="l" defTabSz="488295" rtl="0" eaLnBrk="1" latinLnBrk="0" hangingPunct="1">
        <a:defRPr sz="643" kern="1200">
          <a:solidFill>
            <a:schemeClr val="tx1"/>
          </a:solidFill>
          <a:latin typeface="+mn-lt"/>
          <a:ea typeface="+mn-ea"/>
          <a:cs typeface="+mn-cs"/>
        </a:defRPr>
      </a:lvl8pPr>
      <a:lvl9pPr marL="1953180" algn="l" defTabSz="488295" rtl="0" eaLnBrk="1" latinLnBrk="0" hangingPunct="1">
        <a:defRPr sz="64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73633D1B-8241-40AE-8371-C502BFFE0665}"/>
              </a:ext>
            </a:extLst>
          </p:cNvPr>
          <p:cNvGraphicFramePr>
            <a:graphicFrameLocks noGrp="1"/>
          </p:cNvGraphicFramePr>
          <p:nvPr>
            <p:extLst>
              <p:ext uri="{D42A27DB-BD31-4B8C-83A1-F6EECF244321}">
                <p14:modId xmlns:p14="http://schemas.microsoft.com/office/powerpoint/2010/main" val="441620262"/>
              </p:ext>
            </p:extLst>
          </p:nvPr>
        </p:nvGraphicFramePr>
        <p:xfrm>
          <a:off x="0" y="-3664"/>
          <a:ext cx="9144000" cy="878223"/>
        </p:xfrm>
        <a:graphic>
          <a:graphicData uri="http://schemas.openxmlformats.org/drawingml/2006/table">
            <a:tbl>
              <a:tblPr>
                <a:solidFill>
                  <a:srgbClr val="F48722"/>
                </a:solidFill>
              </a:tblPr>
              <a:tblGrid>
                <a:gridCol w="9144000">
                  <a:extLst>
                    <a:ext uri="{9D8B030D-6E8A-4147-A177-3AD203B41FA5}">
                      <a16:colId xmlns:a16="http://schemas.microsoft.com/office/drawing/2014/main" val="2495610598"/>
                    </a:ext>
                  </a:extLst>
                </a:gridCol>
              </a:tblGrid>
              <a:tr h="878223">
                <a:tc>
                  <a:txBody>
                    <a:bodyPr/>
                    <a:lstStyle/>
                    <a:p>
                      <a:pPr marL="0" marR="0" lvl="0" indent="0" algn="ctr" defTabSz="2734397" rtl="0" eaLnBrk="1" fontAlgn="auto" latinLnBrk="0" hangingPunct="1">
                        <a:lnSpc>
                          <a:spcPct val="100000"/>
                        </a:lnSpc>
                        <a:spcBef>
                          <a:spcPts val="0"/>
                        </a:spcBef>
                        <a:spcAft>
                          <a:spcPts val="0"/>
                        </a:spcAft>
                        <a:buClrTx/>
                        <a:buSzTx/>
                        <a:buFontTx/>
                        <a:buNone/>
                        <a:tabLst/>
                        <a:defRPr/>
                      </a:pPr>
                      <a:r>
                        <a:rPr lang="en-US" sz="1200" b="1" dirty="0">
                          <a:latin typeface="Arial "/>
                        </a:rPr>
                        <a:t>Headline: Arial Bold. Poster Title in Title Case</a:t>
                      </a:r>
                    </a:p>
                    <a:p>
                      <a:endParaRPr lang="en-NZ" sz="1100" dirty="0"/>
                    </a:p>
                  </a:txBody>
                  <a:tcPr marL="12248" marR="12248" marT="8165" marB="8165">
                    <a:lnL w="12700" cmpd="sng">
                      <a:solidFill>
                        <a:srgbClr val="F48722"/>
                      </a:solidFill>
                      <a:prstDash val="solid"/>
                    </a:lnL>
                    <a:lnR w="12700" cmpd="sng">
                      <a:solidFill>
                        <a:srgbClr val="F48722"/>
                      </a:solidFill>
                      <a:prstDash val="solid"/>
                    </a:lnR>
                    <a:lnT w="12700" cmpd="sng">
                      <a:solidFill>
                        <a:srgbClr val="F48722"/>
                      </a:solidFill>
                      <a:prstDash val="solid"/>
                    </a:lnT>
                    <a:lnB w="12700" cmpd="sng">
                      <a:solidFill>
                        <a:srgbClr val="F48722"/>
                      </a:solidFill>
                      <a:prstDash val="solid"/>
                    </a:lnB>
                    <a:solidFill>
                      <a:srgbClr val="E1E5E7"/>
                    </a:solidFill>
                  </a:tcPr>
                </a:tc>
                <a:extLst>
                  <a:ext uri="{0D108BD9-81ED-4DB2-BD59-A6C34878D82A}">
                    <a16:rowId xmlns:a16="http://schemas.microsoft.com/office/drawing/2014/main" val="3566619623"/>
                  </a:ext>
                </a:extLst>
              </a:tr>
            </a:tbl>
          </a:graphicData>
        </a:graphic>
      </p:graphicFrame>
      <p:sp>
        <p:nvSpPr>
          <p:cNvPr id="8" name="TextBox 7">
            <a:extLst>
              <a:ext uri="{FF2B5EF4-FFF2-40B4-BE49-F238E27FC236}">
                <a16:creationId xmlns:a16="http://schemas.microsoft.com/office/drawing/2014/main" id="{6513243F-28BF-41F6-850E-FF6A3B279995}"/>
              </a:ext>
            </a:extLst>
          </p:cNvPr>
          <p:cNvSpPr txBox="1"/>
          <p:nvPr/>
        </p:nvSpPr>
        <p:spPr>
          <a:xfrm>
            <a:off x="195380" y="975100"/>
            <a:ext cx="2719270" cy="2470163"/>
          </a:xfrm>
          <a:prstGeom prst="rect">
            <a:avLst/>
          </a:prstGeom>
          <a:noFill/>
        </p:spPr>
        <p:txBody>
          <a:bodyPr wrap="square" lIns="0" tIns="0" rIns="0" bIns="0" rtlCol="0">
            <a:spAutoFit/>
          </a:bodyPr>
          <a:lstStyle/>
          <a:p>
            <a:pPr>
              <a:spcBef>
                <a:spcPts val="64"/>
              </a:spcBef>
              <a:spcAft>
                <a:spcPts val="128"/>
              </a:spcAft>
            </a:pPr>
            <a:r>
              <a:rPr lang="en-US" sz="1050" b="1" dirty="0">
                <a:latin typeface="Arial" panose="020B0604020202020204" pitchFamily="34" charset="0"/>
                <a:cs typeface="Arial" panose="020B0604020202020204" pitchFamily="34" charset="0"/>
              </a:rPr>
              <a:t>Subhead A: Arial Bold</a:t>
            </a:r>
          </a:p>
          <a:p>
            <a:pPr>
              <a:spcBef>
                <a:spcPts val="64"/>
              </a:spcBef>
              <a:spcAft>
                <a:spcPts val="128"/>
              </a:spcAft>
            </a:pPr>
            <a:r>
              <a:rPr lang="en-US" sz="900" b="1" dirty="0">
                <a:solidFill>
                  <a:srgbClr val="4CA7A4"/>
                </a:solidFill>
                <a:latin typeface="Arial" panose="020B0604020202020204" pitchFamily="34" charset="0"/>
                <a:cs typeface="Arial" panose="020B0604020202020204" pitchFamily="34" charset="0"/>
              </a:rPr>
              <a:t>Subhead B: Arial Bold</a:t>
            </a:r>
          </a:p>
          <a:p>
            <a:pPr>
              <a:spcBef>
                <a:spcPts val="64"/>
              </a:spcBef>
              <a:spcAft>
                <a:spcPts val="128"/>
              </a:spcAft>
            </a:pPr>
            <a:r>
              <a:rPr lang="en-US" sz="785" b="1" dirty="0">
                <a:latin typeface="Arial" panose="020B0604020202020204" pitchFamily="34" charset="0"/>
                <a:cs typeface="Arial" panose="020B0604020202020204" pitchFamily="34" charset="0"/>
              </a:rPr>
              <a:t>Subhead C: Arial Bold</a:t>
            </a:r>
          </a:p>
          <a:p>
            <a:pPr>
              <a:spcBef>
                <a:spcPts val="64"/>
              </a:spcBef>
              <a:spcAft>
                <a:spcPts val="128"/>
              </a:spcAft>
            </a:pPr>
            <a:r>
              <a:rPr lang="en-US" sz="750" dirty="0">
                <a:latin typeface="Arial" panose="020B0604020202020204" pitchFamily="34" charset="0"/>
                <a:cs typeface="Arial" panose="020B0604020202020204" pitchFamily="34" charset="0"/>
              </a:rPr>
              <a:t>Subhead C: Arial Black, Paragraph spacing 3 before, 3 after Body text: Arial, Paragraph spacing 6 after. Body text is continuous with charts and tables filling the columns with text using the Body text style and Subheads as needed. Paragraphs automatically leave one space before the following paragraph. </a:t>
            </a:r>
          </a:p>
          <a:p>
            <a:pPr>
              <a:spcBef>
                <a:spcPts val="64"/>
              </a:spcBef>
              <a:spcAft>
                <a:spcPts val="128"/>
              </a:spcAft>
            </a:pPr>
            <a:r>
              <a:rPr lang="en-US" sz="900" b="1" dirty="0">
                <a:solidFill>
                  <a:srgbClr val="4CA7A4"/>
                </a:solidFill>
                <a:latin typeface="Arial" panose="020B0604020202020204" pitchFamily="34" charset="0"/>
                <a:cs typeface="Arial" panose="020B0604020202020204" pitchFamily="34" charset="0"/>
              </a:rPr>
              <a:t>Subhead B</a:t>
            </a:r>
          </a:p>
          <a:p>
            <a:pPr marL="35600" indent="-35600">
              <a:spcBef>
                <a:spcPts val="64"/>
              </a:spcBef>
              <a:spcAft>
                <a:spcPts val="128"/>
              </a:spcAft>
              <a:buFont typeface="Arial" panose="020B0604020202020204" pitchFamily="34" charset="0"/>
              <a:buChar char="•"/>
            </a:pPr>
            <a:r>
              <a:rPr lang="en-US" sz="750" dirty="0">
                <a:latin typeface="Arial" panose="020B0604020202020204" pitchFamily="34" charset="0"/>
                <a:cs typeface="Arial" panose="020B0604020202020204" pitchFamily="34" charset="0"/>
              </a:rPr>
              <a:t>1st Level Bullet item - </a:t>
            </a:r>
            <a:r>
              <a:rPr lang="en-US" sz="750" dirty="0" err="1">
                <a:latin typeface="Arial" panose="020B0604020202020204" pitchFamily="34" charset="0"/>
                <a:cs typeface="Arial" panose="020B0604020202020204" pitchFamily="34" charset="0"/>
              </a:rPr>
              <a:t>Ehent</a:t>
            </a:r>
            <a:r>
              <a:rPr lang="en-US" sz="750" dirty="0">
                <a:latin typeface="Arial" panose="020B0604020202020204" pitchFamily="34" charset="0"/>
                <a:cs typeface="Arial" panose="020B0604020202020204" pitchFamily="34" charset="0"/>
              </a:rPr>
              <a:t> </a:t>
            </a:r>
            <a:r>
              <a:rPr lang="en-US" sz="750" dirty="0" err="1">
                <a:latin typeface="Arial" panose="020B0604020202020204" pitchFamily="34" charset="0"/>
                <a:cs typeface="Arial" panose="020B0604020202020204" pitchFamily="34" charset="0"/>
              </a:rPr>
              <a:t>pos</a:t>
            </a:r>
            <a:r>
              <a:rPr lang="en-US" sz="750" dirty="0">
                <a:latin typeface="Arial" panose="020B0604020202020204" pitchFamily="34" charset="0"/>
                <a:cs typeface="Arial" panose="020B0604020202020204" pitchFamily="34" charset="0"/>
              </a:rPr>
              <a:t> mod que </a:t>
            </a:r>
            <a:r>
              <a:rPr lang="en-US" sz="750" dirty="0" err="1">
                <a:latin typeface="Arial" panose="020B0604020202020204" pitchFamily="34" charset="0"/>
                <a:cs typeface="Arial" panose="020B0604020202020204" pitchFamily="34" charset="0"/>
              </a:rPr>
              <a:t>omnis</a:t>
            </a:r>
            <a:r>
              <a:rPr lang="en-US" sz="750" dirty="0">
                <a:latin typeface="Arial" panose="020B0604020202020204" pitchFamily="34" charset="0"/>
                <a:cs typeface="Arial" panose="020B0604020202020204" pitchFamily="34" charset="0"/>
              </a:rPr>
              <a:t> </a:t>
            </a:r>
            <a:r>
              <a:rPr lang="en-US" sz="750" dirty="0" err="1">
                <a:latin typeface="Arial" panose="020B0604020202020204" pitchFamily="34" charset="0"/>
                <a:cs typeface="Arial" panose="020B0604020202020204" pitchFamily="34" charset="0"/>
              </a:rPr>
              <a:t>aut</a:t>
            </a:r>
            <a:r>
              <a:rPr lang="en-US" sz="750" dirty="0">
                <a:latin typeface="Arial" panose="020B0604020202020204" pitchFamily="34" charset="0"/>
                <a:cs typeface="Arial" panose="020B0604020202020204" pitchFamily="34" charset="0"/>
              </a:rPr>
              <a:t> </a:t>
            </a:r>
            <a:r>
              <a:rPr lang="en-US" sz="750" dirty="0" err="1">
                <a:latin typeface="Arial" panose="020B0604020202020204" pitchFamily="34" charset="0"/>
                <a:cs typeface="Arial" panose="020B0604020202020204" pitchFamily="34" charset="0"/>
              </a:rPr>
              <a:t>hicate</a:t>
            </a:r>
            <a:r>
              <a:rPr lang="en-US" sz="750" dirty="0">
                <a:latin typeface="Arial" panose="020B0604020202020204" pitchFamily="34" charset="0"/>
                <a:cs typeface="Arial" panose="020B0604020202020204" pitchFamily="34" charset="0"/>
              </a:rPr>
              <a:t> </a:t>
            </a:r>
            <a:r>
              <a:rPr lang="en-US" sz="750" dirty="0" err="1">
                <a:latin typeface="Arial" panose="020B0604020202020204" pitchFamily="34" charset="0"/>
                <a:cs typeface="Arial" panose="020B0604020202020204" pitchFamily="34" charset="0"/>
              </a:rPr>
              <a:t>laccatiuntem</a:t>
            </a:r>
            <a:r>
              <a:rPr lang="en-US" sz="750" dirty="0">
                <a:latin typeface="Arial" panose="020B0604020202020204" pitchFamily="34" charset="0"/>
                <a:cs typeface="Arial" panose="020B0604020202020204" pitchFamily="34" charset="0"/>
              </a:rPr>
              <a:t> </a:t>
            </a:r>
            <a:r>
              <a:rPr lang="en-US" sz="750" dirty="0" err="1">
                <a:latin typeface="Arial" panose="020B0604020202020204" pitchFamily="34" charset="0"/>
                <a:cs typeface="Arial" panose="020B0604020202020204" pitchFamily="34" charset="0"/>
              </a:rPr>
              <a:t>ipsunto</a:t>
            </a:r>
            <a:r>
              <a:rPr lang="en-US" sz="750" dirty="0">
                <a:latin typeface="Arial" panose="020B0604020202020204" pitchFamily="34" charset="0"/>
                <a:cs typeface="Arial" panose="020B0604020202020204" pitchFamily="34" charset="0"/>
              </a:rPr>
              <a:t> </a:t>
            </a:r>
            <a:r>
              <a:rPr lang="en-US" sz="750" dirty="0" err="1">
                <a:latin typeface="Arial" panose="020B0604020202020204" pitchFamily="34" charset="0"/>
                <a:cs typeface="Arial" panose="020B0604020202020204" pitchFamily="34" charset="0"/>
              </a:rPr>
              <a:t>consequat</a:t>
            </a:r>
            <a:r>
              <a:rPr lang="en-US" sz="750" dirty="0">
                <a:latin typeface="Arial" panose="020B0604020202020204" pitchFamily="34" charset="0"/>
                <a:cs typeface="Arial" panose="020B0604020202020204" pitchFamily="34" charset="0"/>
              </a:rPr>
              <a:t>.</a:t>
            </a:r>
          </a:p>
          <a:p>
            <a:pPr marL="35600" lvl="1" indent="-35600">
              <a:spcBef>
                <a:spcPts val="64"/>
              </a:spcBef>
              <a:spcAft>
                <a:spcPts val="128"/>
              </a:spcAft>
              <a:buFont typeface="Arial" panose="020B0604020202020204" pitchFamily="34" charset="0"/>
              <a:buChar char="•"/>
            </a:pPr>
            <a:r>
              <a:rPr lang="en-US" sz="750" dirty="0">
                <a:latin typeface="Arial" panose="020B0604020202020204" pitchFamily="34" charset="0"/>
                <a:cs typeface="Arial" panose="020B0604020202020204" pitchFamily="34" charset="0"/>
              </a:rPr>
              <a:t>2nd Level Bullet item - Is qui </a:t>
            </a:r>
            <a:r>
              <a:rPr lang="en-US" sz="750" dirty="0" err="1">
                <a:latin typeface="Arial" panose="020B0604020202020204" pitchFamily="34" charset="0"/>
                <a:cs typeface="Arial" panose="020B0604020202020204" pitchFamily="34" charset="0"/>
              </a:rPr>
              <a:t>corrorro</a:t>
            </a:r>
            <a:r>
              <a:rPr lang="en-US" sz="750" dirty="0">
                <a:latin typeface="Arial" panose="020B0604020202020204" pitchFamily="34" charset="0"/>
                <a:cs typeface="Arial" panose="020B0604020202020204" pitchFamily="34" charset="0"/>
              </a:rPr>
              <a:t> </a:t>
            </a:r>
            <a:r>
              <a:rPr lang="en-US" sz="750" dirty="0" err="1">
                <a:latin typeface="Arial" panose="020B0604020202020204" pitchFamily="34" charset="0"/>
                <a:cs typeface="Arial" panose="020B0604020202020204" pitchFamily="34" charset="0"/>
              </a:rPr>
              <a:t>cus</a:t>
            </a:r>
            <a:r>
              <a:rPr lang="en-US" sz="750" dirty="0">
                <a:latin typeface="Arial" panose="020B0604020202020204" pitchFamily="34" charset="0"/>
                <a:cs typeface="Arial" panose="020B0604020202020204" pitchFamily="34" charset="0"/>
              </a:rPr>
              <a:t> </a:t>
            </a:r>
            <a:r>
              <a:rPr lang="en-US" sz="750" dirty="0" err="1">
                <a:latin typeface="Arial" panose="020B0604020202020204" pitchFamily="34" charset="0"/>
                <a:cs typeface="Arial" panose="020B0604020202020204" pitchFamily="34" charset="0"/>
              </a:rPr>
              <a:t>minusa</a:t>
            </a:r>
            <a:r>
              <a:rPr lang="en-US" sz="750" dirty="0">
                <a:latin typeface="Arial" panose="020B0604020202020204" pitchFamily="34" charset="0"/>
                <a:cs typeface="Arial" panose="020B0604020202020204" pitchFamily="34" charset="0"/>
              </a:rPr>
              <a:t> </a:t>
            </a:r>
            <a:r>
              <a:rPr lang="en-US" sz="750" dirty="0" err="1">
                <a:latin typeface="Arial" panose="020B0604020202020204" pitchFamily="34" charset="0"/>
                <a:cs typeface="Arial" panose="020B0604020202020204" pitchFamily="34" charset="0"/>
              </a:rPr>
              <a:t>eaquatium</a:t>
            </a:r>
            <a:r>
              <a:rPr lang="en-US" sz="750" dirty="0">
                <a:latin typeface="Arial" panose="020B0604020202020204" pitchFamily="34" charset="0"/>
                <a:cs typeface="Arial" panose="020B0604020202020204" pitchFamily="34" charset="0"/>
              </a:rPr>
              <a:t> in </a:t>
            </a:r>
            <a:r>
              <a:rPr lang="en-US" sz="750" dirty="0" err="1">
                <a:latin typeface="Arial" panose="020B0604020202020204" pitchFamily="34" charset="0"/>
                <a:cs typeface="Arial" panose="020B0604020202020204" pitchFamily="34" charset="0"/>
              </a:rPr>
              <a:t>nimi</a:t>
            </a:r>
            <a:r>
              <a:rPr lang="en-US" sz="750" dirty="0">
                <a:latin typeface="Arial" panose="020B0604020202020204" pitchFamily="34" charset="0"/>
                <a:cs typeface="Arial" panose="020B0604020202020204" pitchFamily="34" charset="0"/>
              </a:rPr>
              <a:t>, </a:t>
            </a:r>
            <a:r>
              <a:rPr lang="en-US" sz="750" dirty="0" err="1">
                <a:latin typeface="Arial" panose="020B0604020202020204" pitchFamily="34" charset="0"/>
                <a:cs typeface="Arial" panose="020B0604020202020204" pitchFamily="34" charset="0"/>
              </a:rPr>
              <a:t>consequasped</a:t>
            </a:r>
            <a:r>
              <a:rPr lang="en-US" sz="750" dirty="0">
                <a:latin typeface="Arial" panose="020B0604020202020204" pitchFamily="34" charset="0"/>
                <a:cs typeface="Arial" panose="020B0604020202020204" pitchFamily="34" charset="0"/>
              </a:rPr>
              <a:t>  </a:t>
            </a:r>
            <a:r>
              <a:rPr lang="en-US" sz="750" dirty="0" err="1">
                <a:latin typeface="Arial" panose="020B0604020202020204" pitchFamily="34" charset="0"/>
                <a:cs typeface="Arial" panose="020B0604020202020204" pitchFamily="34" charset="0"/>
              </a:rPr>
              <a:t>quisqua</a:t>
            </a:r>
            <a:r>
              <a:rPr lang="en-US" sz="750" dirty="0">
                <a:latin typeface="Arial" panose="020B0604020202020204" pitchFamily="34" charset="0"/>
                <a:cs typeface="Arial" panose="020B0604020202020204" pitchFamily="34" charset="0"/>
              </a:rPr>
              <a:t> </a:t>
            </a:r>
            <a:r>
              <a:rPr lang="en-US" sz="750" dirty="0" err="1">
                <a:latin typeface="Arial" panose="020B0604020202020204" pitchFamily="34" charset="0"/>
                <a:cs typeface="Arial" panose="020B0604020202020204" pitchFamily="34" charset="0"/>
              </a:rPr>
              <a:t>epudit</a:t>
            </a:r>
            <a:r>
              <a:rPr lang="en-US" sz="750" dirty="0">
                <a:latin typeface="Arial" panose="020B0604020202020204" pitchFamily="34" charset="0"/>
                <a:cs typeface="Arial" panose="020B0604020202020204" pitchFamily="34" charset="0"/>
              </a:rPr>
              <a:t> </a:t>
            </a:r>
            <a:r>
              <a:rPr lang="en-US" sz="750" dirty="0" err="1">
                <a:latin typeface="Arial" panose="020B0604020202020204" pitchFamily="34" charset="0"/>
                <a:cs typeface="Arial" panose="020B0604020202020204" pitchFamily="34" charset="0"/>
              </a:rPr>
              <a:t>molestrum</a:t>
            </a:r>
            <a:r>
              <a:rPr lang="en-US" sz="750" dirty="0">
                <a:latin typeface="Arial" panose="020B0604020202020204" pitchFamily="34" charset="0"/>
                <a:cs typeface="Arial" panose="020B0604020202020204" pitchFamily="34" charset="0"/>
              </a:rPr>
              <a:t> </a:t>
            </a:r>
            <a:r>
              <a:rPr lang="en-US" sz="750" dirty="0" err="1">
                <a:latin typeface="Arial" panose="020B0604020202020204" pitchFamily="34" charset="0"/>
                <a:cs typeface="Arial" panose="020B0604020202020204" pitchFamily="34" charset="0"/>
              </a:rPr>
              <a:t>haribus</a:t>
            </a:r>
            <a:r>
              <a:rPr lang="en-US" sz="750" dirty="0">
                <a:latin typeface="Arial" panose="020B0604020202020204" pitchFamily="34" charset="0"/>
                <a:cs typeface="Arial" panose="020B0604020202020204" pitchFamily="34" charset="0"/>
              </a:rPr>
              <a:t> as </a:t>
            </a:r>
            <a:r>
              <a:rPr lang="en-US" sz="750" dirty="0" err="1">
                <a:latin typeface="Arial" panose="020B0604020202020204" pitchFamily="34" charset="0"/>
                <a:cs typeface="Arial" panose="020B0604020202020204" pitchFamily="34" charset="0"/>
              </a:rPr>
              <a:t>dipsum</a:t>
            </a:r>
            <a:r>
              <a:rPr lang="en-US" sz="750" dirty="0">
                <a:latin typeface="Arial" panose="020B0604020202020204" pitchFamily="34" charset="0"/>
                <a:cs typeface="Arial" panose="020B0604020202020204" pitchFamily="34" charset="0"/>
              </a:rPr>
              <a:t> </a:t>
            </a:r>
            <a:r>
              <a:rPr lang="en-US" sz="750" dirty="0" err="1">
                <a:latin typeface="Arial" panose="020B0604020202020204" pitchFamily="34" charset="0"/>
                <a:cs typeface="Arial" panose="020B0604020202020204" pitchFamily="34" charset="0"/>
              </a:rPr>
              <a:t>alis</a:t>
            </a:r>
            <a:r>
              <a:rPr lang="en-US" sz="750" dirty="0">
                <a:latin typeface="Arial" panose="020B0604020202020204" pitchFamily="34" charset="0"/>
                <a:cs typeface="Arial" panose="020B0604020202020204" pitchFamily="34" charset="0"/>
              </a:rPr>
              <a:t> </a:t>
            </a:r>
            <a:r>
              <a:rPr lang="en-US" sz="750" dirty="0" err="1">
                <a:latin typeface="Arial" panose="020B0604020202020204" pitchFamily="34" charset="0"/>
                <a:cs typeface="Arial" panose="020B0604020202020204" pitchFamily="34" charset="0"/>
              </a:rPr>
              <a:t>secea</a:t>
            </a:r>
            <a:r>
              <a:rPr lang="en-US" sz="750" dirty="0">
                <a:latin typeface="Arial" panose="020B0604020202020204" pitchFamily="34" charset="0"/>
                <a:cs typeface="Arial" panose="020B0604020202020204" pitchFamily="34" charset="0"/>
              </a:rPr>
              <a:t> </a:t>
            </a:r>
            <a:r>
              <a:rPr lang="en-US" sz="750" dirty="0" err="1">
                <a:latin typeface="Arial" panose="020B0604020202020204" pitchFamily="34" charset="0"/>
                <a:cs typeface="Arial" panose="020B0604020202020204" pitchFamily="34" charset="0"/>
              </a:rPr>
              <a:t>quia</a:t>
            </a:r>
            <a:r>
              <a:rPr lang="en-US" sz="750" dirty="0">
                <a:latin typeface="Arial" panose="020B0604020202020204" pitchFamily="34" charset="0"/>
                <a:cs typeface="Arial" panose="020B0604020202020204" pitchFamily="34" charset="0"/>
              </a:rPr>
              <a:t> pore ma </a:t>
            </a:r>
            <a:r>
              <a:rPr lang="en-US" sz="750" dirty="0" err="1">
                <a:latin typeface="Arial" panose="020B0604020202020204" pitchFamily="34" charset="0"/>
                <a:cs typeface="Arial" panose="020B0604020202020204" pitchFamily="34" charset="0"/>
              </a:rPr>
              <a:t>quibus</a:t>
            </a:r>
            <a:r>
              <a:rPr lang="en-US" sz="750" dirty="0">
                <a:latin typeface="Arial" panose="020B0604020202020204" pitchFamily="34" charset="0"/>
                <a:cs typeface="Arial" panose="020B0604020202020204" pitchFamily="34" charset="0"/>
              </a:rPr>
              <a:t>, </a:t>
            </a:r>
            <a:r>
              <a:rPr lang="en-US" sz="750" dirty="0" err="1">
                <a:latin typeface="Arial" panose="020B0604020202020204" pitchFamily="34" charset="0"/>
                <a:cs typeface="Arial" panose="020B0604020202020204" pitchFamily="34" charset="0"/>
              </a:rPr>
              <a:t>sunt</a:t>
            </a:r>
            <a:r>
              <a:rPr lang="en-US" sz="750" dirty="0">
                <a:latin typeface="Arial" panose="020B0604020202020204" pitchFamily="34" charset="0"/>
                <a:cs typeface="Arial" panose="020B0604020202020204" pitchFamily="34" charset="0"/>
              </a:rPr>
              <a:t>  </a:t>
            </a:r>
            <a:r>
              <a:rPr lang="en-US" sz="750" dirty="0" err="1">
                <a:latin typeface="Arial" panose="020B0604020202020204" pitchFamily="34" charset="0"/>
                <a:cs typeface="Arial" panose="020B0604020202020204" pitchFamily="34" charset="0"/>
              </a:rPr>
              <a:t>ditius</a:t>
            </a:r>
            <a:r>
              <a:rPr lang="en-US" sz="750" dirty="0">
                <a:latin typeface="Arial" panose="020B0604020202020204" pitchFamily="34" charset="0"/>
                <a:cs typeface="Arial" panose="020B0604020202020204" pitchFamily="34" charset="0"/>
              </a:rPr>
              <a:t> </a:t>
            </a:r>
            <a:r>
              <a:rPr lang="en-US" sz="750" dirty="0" err="1">
                <a:latin typeface="Arial" panose="020B0604020202020204" pitchFamily="34" charset="0"/>
                <a:cs typeface="Arial" panose="020B0604020202020204" pitchFamily="34" charset="0"/>
              </a:rPr>
              <a:t>sed</a:t>
            </a:r>
            <a:r>
              <a:rPr lang="en-US" sz="750" dirty="0">
                <a:latin typeface="Arial" panose="020B0604020202020204" pitchFamily="34" charset="0"/>
                <a:cs typeface="Arial" panose="020B0604020202020204" pitchFamily="34" charset="0"/>
              </a:rPr>
              <a:t> ma </a:t>
            </a:r>
            <a:r>
              <a:rPr lang="en-US" sz="750" dirty="0" err="1">
                <a:latin typeface="Arial" panose="020B0604020202020204" pitchFamily="34" charset="0"/>
                <a:cs typeface="Arial" panose="020B0604020202020204" pitchFamily="34" charset="0"/>
              </a:rPr>
              <a:t>simpeliatet</a:t>
            </a:r>
            <a:r>
              <a:rPr lang="en-US" sz="750" dirty="0">
                <a:latin typeface="Arial" panose="020B0604020202020204" pitchFamily="34" charset="0"/>
                <a:cs typeface="Arial" panose="020B0604020202020204" pitchFamily="34" charset="0"/>
              </a:rPr>
              <a:t> </a:t>
            </a:r>
            <a:r>
              <a:rPr lang="en-US" sz="750" dirty="0" err="1">
                <a:latin typeface="Arial" panose="020B0604020202020204" pitchFamily="34" charset="0"/>
                <a:cs typeface="Arial" panose="020B0604020202020204" pitchFamily="34" charset="0"/>
              </a:rPr>
              <a:t>ut</a:t>
            </a:r>
            <a:r>
              <a:rPr lang="en-US" sz="750" dirty="0">
                <a:latin typeface="Arial" panose="020B0604020202020204" pitchFamily="34" charset="0"/>
                <a:cs typeface="Arial" panose="020B0604020202020204" pitchFamily="34" charset="0"/>
              </a:rPr>
              <a:t> </a:t>
            </a:r>
            <a:r>
              <a:rPr lang="en-US" sz="750" dirty="0" err="1">
                <a:latin typeface="Arial" panose="020B0604020202020204" pitchFamily="34" charset="0"/>
                <a:cs typeface="Arial" panose="020B0604020202020204" pitchFamily="34" charset="0"/>
              </a:rPr>
              <a:t>exces</a:t>
            </a:r>
            <a:r>
              <a:rPr lang="en-US" sz="750" dirty="0">
                <a:latin typeface="Arial" panose="020B0604020202020204" pitchFamily="34" charset="0"/>
                <a:cs typeface="Arial" panose="020B0604020202020204" pitchFamily="34" charset="0"/>
              </a:rPr>
              <a:t> </a:t>
            </a:r>
            <a:r>
              <a:rPr lang="en-US" sz="750" dirty="0" err="1">
                <a:latin typeface="Arial" panose="020B0604020202020204" pitchFamily="34" charset="0"/>
                <a:cs typeface="Arial" panose="020B0604020202020204" pitchFamily="34" charset="0"/>
              </a:rPr>
              <a:t>aperspe</a:t>
            </a:r>
            <a:r>
              <a:rPr lang="en-US" sz="750" dirty="0">
                <a:latin typeface="Arial" panose="020B0604020202020204" pitchFamily="34" charset="0"/>
                <a:cs typeface="Arial" panose="020B0604020202020204" pitchFamily="34" charset="0"/>
              </a:rPr>
              <a:t> </a:t>
            </a:r>
            <a:r>
              <a:rPr lang="en-US" sz="750" dirty="0" err="1">
                <a:latin typeface="Arial" panose="020B0604020202020204" pitchFamily="34" charset="0"/>
                <a:cs typeface="Arial" panose="020B0604020202020204" pitchFamily="34" charset="0"/>
              </a:rPr>
              <a:t>volupta</a:t>
            </a:r>
            <a:r>
              <a:rPr lang="en-US" sz="750" dirty="0">
                <a:latin typeface="Arial" panose="020B0604020202020204" pitchFamily="34" charset="0"/>
                <a:cs typeface="Arial" panose="020B0604020202020204" pitchFamily="34" charset="0"/>
              </a:rPr>
              <a:t> </a:t>
            </a:r>
            <a:r>
              <a:rPr lang="en-US" sz="750" dirty="0" err="1">
                <a:latin typeface="Arial" panose="020B0604020202020204" pitchFamily="34" charset="0"/>
                <a:cs typeface="Arial" panose="020B0604020202020204" pitchFamily="34" charset="0"/>
              </a:rPr>
              <a:t>nos</a:t>
            </a:r>
            <a:r>
              <a:rPr lang="en-US" sz="750" dirty="0">
                <a:latin typeface="Arial" panose="020B0604020202020204" pitchFamily="34" charset="0"/>
                <a:cs typeface="Arial" panose="020B0604020202020204" pitchFamily="34" charset="0"/>
              </a:rPr>
              <a:t> </a:t>
            </a:r>
            <a:r>
              <a:rPr lang="en-US" sz="750" dirty="0" err="1">
                <a:latin typeface="Arial" panose="020B0604020202020204" pitchFamily="34" charset="0"/>
                <a:cs typeface="Arial" panose="020B0604020202020204" pitchFamily="34" charset="0"/>
              </a:rPr>
              <a:t>atatet</a:t>
            </a:r>
            <a:r>
              <a:rPr lang="en-US" sz="750" dirty="0">
                <a:latin typeface="Arial" panose="020B0604020202020204" pitchFamily="34" charset="0"/>
                <a:cs typeface="Arial" panose="020B0604020202020204" pitchFamily="34" charset="0"/>
              </a:rPr>
              <a:t> quam </a:t>
            </a:r>
            <a:r>
              <a:rPr lang="en-US" sz="750" dirty="0" err="1">
                <a:latin typeface="Arial" panose="020B0604020202020204" pitchFamily="34" charset="0"/>
                <a:cs typeface="Arial" panose="020B0604020202020204" pitchFamily="34" charset="0"/>
              </a:rPr>
              <a:t>eos</a:t>
            </a:r>
            <a:r>
              <a:rPr lang="en-US" sz="750" dirty="0">
                <a:latin typeface="Arial" panose="020B0604020202020204" pitchFamily="34" charset="0"/>
                <a:cs typeface="Arial" panose="020B0604020202020204" pitchFamily="34" charset="0"/>
              </a:rPr>
              <a:t> et </a:t>
            </a:r>
            <a:r>
              <a:rPr lang="en-US" sz="750" dirty="0" err="1">
                <a:latin typeface="Arial" panose="020B0604020202020204" pitchFamily="34" charset="0"/>
                <a:cs typeface="Arial" panose="020B0604020202020204" pitchFamily="34" charset="0"/>
              </a:rPr>
              <a:t>earuptium</a:t>
            </a:r>
            <a:r>
              <a:rPr lang="en-US" sz="750" dirty="0">
                <a:latin typeface="Arial" panose="020B0604020202020204" pitchFamily="34" charset="0"/>
                <a:cs typeface="Arial" panose="020B0604020202020204" pitchFamily="34" charset="0"/>
              </a:rPr>
              <a:t> </a:t>
            </a:r>
            <a:r>
              <a:rPr lang="en-US" sz="750" dirty="0" err="1">
                <a:latin typeface="Arial" panose="020B0604020202020204" pitchFamily="34" charset="0"/>
                <a:cs typeface="Arial" panose="020B0604020202020204" pitchFamily="34" charset="0"/>
              </a:rPr>
              <a:t>num</a:t>
            </a:r>
            <a:r>
              <a:rPr lang="en-US" sz="750" dirty="0">
                <a:latin typeface="Arial" panose="020B0604020202020204" pitchFamily="34" charset="0"/>
                <a:cs typeface="Arial" panose="020B0604020202020204" pitchFamily="34" charset="0"/>
              </a:rPr>
              <a:t> </a:t>
            </a:r>
            <a:r>
              <a:rPr lang="en-US" sz="750" dirty="0" err="1">
                <a:latin typeface="Arial" panose="020B0604020202020204" pitchFamily="34" charset="0"/>
                <a:cs typeface="Arial" panose="020B0604020202020204" pitchFamily="34" charset="0"/>
              </a:rPr>
              <a:t>eateum</a:t>
            </a:r>
            <a:r>
              <a:rPr lang="en-US" sz="750" dirty="0">
                <a:latin typeface="Arial" panose="020B0604020202020204" pitchFamily="34" charset="0"/>
                <a:cs typeface="Arial" panose="020B0604020202020204" pitchFamily="34" charset="0"/>
              </a:rPr>
              <a:t> </a:t>
            </a:r>
            <a:r>
              <a:rPr lang="en-US" sz="750" dirty="0" err="1">
                <a:latin typeface="Arial" panose="020B0604020202020204" pitchFamily="34" charset="0"/>
                <a:cs typeface="Arial" panose="020B0604020202020204" pitchFamily="34" charset="0"/>
              </a:rPr>
              <a:t>vitibus</a:t>
            </a:r>
            <a:r>
              <a:rPr lang="en-US" sz="750" dirty="0">
                <a:latin typeface="Arial" panose="020B0604020202020204" pitchFamily="34" charset="0"/>
                <a:cs typeface="Arial" panose="020B0604020202020204" pitchFamily="34" charset="0"/>
              </a:rPr>
              <a:t> </a:t>
            </a:r>
            <a:r>
              <a:rPr lang="en-US" sz="750" dirty="0" err="1">
                <a:latin typeface="Arial" panose="020B0604020202020204" pitchFamily="34" charset="0"/>
                <a:cs typeface="Arial" panose="020B0604020202020204" pitchFamily="34" charset="0"/>
              </a:rPr>
              <a:t>nam</a:t>
            </a:r>
            <a:r>
              <a:rPr lang="en-US" sz="750" dirty="0">
                <a:latin typeface="Arial" panose="020B0604020202020204" pitchFamily="34" charset="0"/>
                <a:cs typeface="Arial" panose="020B0604020202020204" pitchFamily="34" charset="0"/>
              </a:rPr>
              <a:t>, </a:t>
            </a:r>
            <a:r>
              <a:rPr lang="en-US" sz="750" dirty="0" err="1">
                <a:latin typeface="Arial" panose="020B0604020202020204" pitchFamily="34" charset="0"/>
                <a:cs typeface="Arial" panose="020B0604020202020204" pitchFamily="34" charset="0"/>
              </a:rPr>
              <a:t>conseque</a:t>
            </a:r>
            <a:r>
              <a:rPr lang="en-US" sz="750" dirty="0">
                <a:latin typeface="Arial" panose="020B0604020202020204" pitchFamily="34" charset="0"/>
                <a:cs typeface="Arial" panose="020B0604020202020204" pitchFamily="34" charset="0"/>
              </a:rPr>
              <a:t> </a:t>
            </a:r>
            <a:r>
              <a:rPr lang="en-US" sz="750" dirty="0" err="1">
                <a:latin typeface="Arial" panose="020B0604020202020204" pitchFamily="34" charset="0"/>
                <a:cs typeface="Arial" panose="020B0604020202020204" pitchFamily="34" charset="0"/>
              </a:rPr>
              <a:t>vel</a:t>
            </a:r>
            <a:r>
              <a:rPr lang="en-US" sz="750" dirty="0">
                <a:latin typeface="Arial" panose="020B0604020202020204" pitchFamily="34" charset="0"/>
                <a:cs typeface="Arial" panose="020B0604020202020204" pitchFamily="34" charset="0"/>
              </a:rPr>
              <a:t> mi, </a:t>
            </a:r>
            <a:r>
              <a:rPr lang="en-US" sz="750" dirty="0" err="1">
                <a:latin typeface="Arial" panose="020B0604020202020204" pitchFamily="34" charset="0"/>
                <a:cs typeface="Arial" panose="020B0604020202020204" pitchFamily="34" charset="0"/>
              </a:rPr>
              <a:t>sam</a:t>
            </a:r>
            <a:r>
              <a:rPr lang="en-US" sz="750" dirty="0">
                <a:latin typeface="Arial" panose="020B0604020202020204" pitchFamily="34" charset="0"/>
                <a:cs typeface="Arial" panose="020B0604020202020204" pitchFamily="34" charset="0"/>
              </a:rPr>
              <a:t> </a:t>
            </a:r>
            <a:r>
              <a:rPr lang="en-US" sz="750" dirty="0" err="1">
                <a:latin typeface="Arial" panose="020B0604020202020204" pitchFamily="34" charset="0"/>
                <a:cs typeface="Arial" panose="020B0604020202020204" pitchFamily="34" charset="0"/>
              </a:rPr>
              <a:t>volor</a:t>
            </a:r>
            <a:r>
              <a:rPr lang="en-US" sz="750" dirty="0">
                <a:latin typeface="Arial" panose="020B0604020202020204" pitchFamily="34" charset="0"/>
                <a:cs typeface="Arial" panose="020B0604020202020204" pitchFamily="34" charset="0"/>
              </a:rPr>
              <a:t> </a:t>
            </a:r>
            <a:r>
              <a:rPr lang="en-US" sz="750" dirty="0" err="1">
                <a:latin typeface="Arial" panose="020B0604020202020204" pitchFamily="34" charset="0"/>
                <a:cs typeface="Arial" panose="020B0604020202020204" pitchFamily="34" charset="0"/>
              </a:rPr>
              <a:t>soluptatio</a:t>
            </a:r>
            <a:r>
              <a:rPr lang="en-US" sz="750" dirty="0">
                <a:latin typeface="Arial" panose="020B0604020202020204" pitchFamily="34" charset="0"/>
                <a:cs typeface="Arial" panose="020B0604020202020204" pitchFamily="34" charset="0"/>
              </a:rPr>
              <a:t> mi, </a:t>
            </a:r>
            <a:r>
              <a:rPr lang="en-US" sz="750" dirty="0" err="1">
                <a:latin typeface="Arial" panose="020B0604020202020204" pitchFamily="34" charset="0"/>
                <a:cs typeface="Arial" panose="020B0604020202020204" pitchFamily="34" charset="0"/>
              </a:rPr>
              <a:t>ullandis</a:t>
            </a:r>
            <a:r>
              <a:rPr lang="en-US" sz="750" dirty="0">
                <a:latin typeface="Arial" panose="020B0604020202020204" pitchFamily="34" charset="0"/>
                <a:cs typeface="Arial" panose="020B0604020202020204" pitchFamily="34" charset="0"/>
              </a:rPr>
              <a:t> </a:t>
            </a:r>
            <a:r>
              <a:rPr lang="en-US" sz="750" dirty="0" err="1">
                <a:latin typeface="Arial" panose="020B0604020202020204" pitchFamily="34" charset="0"/>
                <a:cs typeface="Arial" panose="020B0604020202020204" pitchFamily="34" charset="0"/>
              </a:rPr>
              <a:t>apienimusdae</a:t>
            </a:r>
            <a:r>
              <a:rPr lang="en-US" sz="750" dirty="0">
                <a:latin typeface="Arial" panose="020B0604020202020204" pitchFamily="34" charset="0"/>
                <a:cs typeface="Arial" panose="020B0604020202020204" pitchFamily="34" charset="0"/>
              </a:rPr>
              <a:t> </a:t>
            </a:r>
            <a:r>
              <a:rPr lang="en-US" sz="750" dirty="0" err="1">
                <a:latin typeface="Arial" panose="020B0604020202020204" pitchFamily="34" charset="0"/>
                <a:cs typeface="Arial" panose="020B0604020202020204" pitchFamily="34" charset="0"/>
              </a:rPr>
              <a:t>ipsandi</a:t>
            </a:r>
            <a:r>
              <a:rPr lang="en-US" sz="750" dirty="0">
                <a:latin typeface="Arial" panose="020B0604020202020204" pitchFamily="34" charset="0"/>
                <a:cs typeface="Arial" panose="020B0604020202020204" pitchFamily="34" charset="0"/>
              </a:rPr>
              <a:t>  </a:t>
            </a:r>
            <a:r>
              <a:rPr lang="en-US" sz="750" dirty="0" err="1">
                <a:latin typeface="Arial" panose="020B0604020202020204" pitchFamily="34" charset="0"/>
                <a:cs typeface="Arial" panose="020B0604020202020204" pitchFamily="34" charset="0"/>
              </a:rPr>
              <a:t>psanimet</a:t>
            </a:r>
            <a:r>
              <a:rPr lang="en-US" sz="750" dirty="0">
                <a:latin typeface="Arial" panose="020B0604020202020204" pitchFamily="34" charset="0"/>
                <a:cs typeface="Arial" panose="020B0604020202020204" pitchFamily="34" charset="0"/>
              </a:rPr>
              <a:t>, </a:t>
            </a:r>
            <a:r>
              <a:rPr lang="en-US" sz="750" dirty="0" err="1">
                <a:latin typeface="Arial" panose="020B0604020202020204" pitchFamily="34" charset="0"/>
                <a:cs typeface="Arial" panose="020B0604020202020204" pitchFamily="34" charset="0"/>
              </a:rPr>
              <a:t>occus</a:t>
            </a:r>
            <a:r>
              <a:rPr lang="en-US" sz="750" dirty="0">
                <a:latin typeface="Arial" panose="020B0604020202020204" pitchFamily="34" charset="0"/>
                <a:cs typeface="Arial" panose="020B0604020202020204" pitchFamily="34" charset="0"/>
              </a:rPr>
              <a:t> </a:t>
            </a:r>
            <a:r>
              <a:rPr lang="en-US" sz="750" dirty="0" err="1">
                <a:latin typeface="Arial" panose="020B0604020202020204" pitchFamily="34" charset="0"/>
                <a:cs typeface="Arial" panose="020B0604020202020204" pitchFamily="34" charset="0"/>
              </a:rPr>
              <a:t>mai</a:t>
            </a:r>
            <a:r>
              <a:rPr lang="en-US" sz="750" dirty="0">
                <a:latin typeface="Arial" panose="020B0604020202020204" pitchFamily="34" charset="0"/>
                <a:cs typeface="Arial" panose="020B0604020202020204" pitchFamily="34" charset="0"/>
              </a:rPr>
              <a:t> </a:t>
            </a:r>
            <a:r>
              <a:rPr lang="en-US" sz="750" b="1" dirty="0">
                <a:latin typeface="Arial" panose="020B0604020202020204" pitchFamily="34" charset="0"/>
                <a:cs typeface="Arial" panose="020B0604020202020204" pitchFamily="34" charset="0"/>
              </a:rPr>
              <a:t>(Figure 1)</a:t>
            </a:r>
            <a:r>
              <a:rPr lang="en-US" sz="750" dirty="0">
                <a:latin typeface="Arial" panose="020B0604020202020204" pitchFamily="34" charset="0"/>
                <a:cs typeface="Arial" panose="020B0604020202020204" pitchFamily="34" charset="0"/>
              </a:rPr>
              <a:t>.</a:t>
            </a:r>
            <a:endParaRPr lang="en-US" sz="750" b="1" dirty="0">
              <a:latin typeface="Arial" panose="020B0604020202020204" pitchFamily="34" charset="0"/>
              <a:cs typeface="Arial" panose="020B0604020202020204" pitchFamily="34" charset="0"/>
            </a:endParaRPr>
          </a:p>
          <a:p>
            <a:pPr>
              <a:spcBef>
                <a:spcPts val="128"/>
              </a:spcBef>
              <a:spcAft>
                <a:spcPts val="128"/>
              </a:spcAft>
            </a:pPr>
            <a:r>
              <a:rPr lang="en-US" sz="750" b="1" dirty="0">
                <a:solidFill>
                  <a:prstClr val="black"/>
                </a:solidFill>
                <a:latin typeface="Arial" panose="020B0604020202020204" pitchFamily="34" charset="0"/>
                <a:cs typeface="Arial" panose="020B0604020202020204" pitchFamily="34" charset="0"/>
              </a:rPr>
              <a:t>Figure Title. Arial Black , Paragraph spacing 3 after</a:t>
            </a:r>
          </a:p>
        </p:txBody>
      </p:sp>
      <p:graphicFrame>
        <p:nvGraphicFramePr>
          <p:cNvPr id="10" name="Content Placeholder 6">
            <a:extLst>
              <a:ext uri="{FF2B5EF4-FFF2-40B4-BE49-F238E27FC236}">
                <a16:creationId xmlns:a16="http://schemas.microsoft.com/office/drawing/2014/main" id="{C4D60C48-CF6F-4867-AA58-2E55641D5138}"/>
              </a:ext>
            </a:extLst>
          </p:cNvPr>
          <p:cNvGraphicFramePr>
            <a:graphicFrameLocks/>
          </p:cNvGraphicFramePr>
          <p:nvPr>
            <p:extLst>
              <p:ext uri="{D42A27DB-BD31-4B8C-83A1-F6EECF244321}">
                <p14:modId xmlns:p14="http://schemas.microsoft.com/office/powerpoint/2010/main" val="3761554469"/>
              </p:ext>
            </p:extLst>
          </p:nvPr>
        </p:nvGraphicFramePr>
        <p:xfrm>
          <a:off x="3142229" y="924241"/>
          <a:ext cx="3353480" cy="141176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4" name="object 70">
            <a:extLst>
              <a:ext uri="{FF2B5EF4-FFF2-40B4-BE49-F238E27FC236}">
                <a16:creationId xmlns:a16="http://schemas.microsoft.com/office/drawing/2014/main" id="{5161076E-ECB3-44BC-945A-A3D1F81E81AC}"/>
              </a:ext>
            </a:extLst>
          </p:cNvPr>
          <p:cNvGraphicFramePr>
            <a:graphicFrameLocks noGrp="1"/>
          </p:cNvGraphicFramePr>
          <p:nvPr>
            <p:extLst>
              <p:ext uri="{D42A27DB-BD31-4B8C-83A1-F6EECF244321}">
                <p14:modId xmlns:p14="http://schemas.microsoft.com/office/powerpoint/2010/main" val="4002551102"/>
              </p:ext>
            </p:extLst>
          </p:nvPr>
        </p:nvGraphicFramePr>
        <p:xfrm>
          <a:off x="226549" y="3686175"/>
          <a:ext cx="2688099" cy="1336362"/>
        </p:xfrm>
        <a:graphic>
          <a:graphicData uri="http://schemas.openxmlformats.org/drawingml/2006/table">
            <a:tbl>
              <a:tblPr firstRow="1" bandRow="1"/>
              <a:tblGrid>
                <a:gridCol w="896033">
                  <a:extLst>
                    <a:ext uri="{9D8B030D-6E8A-4147-A177-3AD203B41FA5}">
                      <a16:colId xmlns:a16="http://schemas.microsoft.com/office/drawing/2014/main" val="20000"/>
                    </a:ext>
                  </a:extLst>
                </a:gridCol>
                <a:gridCol w="896033">
                  <a:extLst>
                    <a:ext uri="{9D8B030D-6E8A-4147-A177-3AD203B41FA5}">
                      <a16:colId xmlns:a16="http://schemas.microsoft.com/office/drawing/2014/main" val="20001"/>
                    </a:ext>
                  </a:extLst>
                </a:gridCol>
                <a:gridCol w="896033">
                  <a:extLst>
                    <a:ext uri="{9D8B030D-6E8A-4147-A177-3AD203B41FA5}">
                      <a16:colId xmlns:a16="http://schemas.microsoft.com/office/drawing/2014/main" val="20002"/>
                    </a:ext>
                  </a:extLst>
                </a:gridCol>
              </a:tblGrid>
              <a:tr h="177181">
                <a:tc>
                  <a:txBody>
                    <a:bodyPr/>
                    <a:lstStyle>
                      <a:lvl1pPr marL="0" algn="l" defTabSz="2133570" rtl="0" eaLnBrk="1" latinLnBrk="0" hangingPunct="1">
                        <a:defRPr sz="4200" kern="1200">
                          <a:solidFill>
                            <a:schemeClr val="tx1"/>
                          </a:solidFill>
                          <a:latin typeface="Calibri"/>
                        </a:defRPr>
                      </a:lvl1pPr>
                      <a:lvl2pPr marL="1066785" algn="l" defTabSz="2133570" rtl="0" eaLnBrk="1" latinLnBrk="0" hangingPunct="1">
                        <a:defRPr sz="4200" kern="1200">
                          <a:solidFill>
                            <a:schemeClr val="tx1"/>
                          </a:solidFill>
                          <a:latin typeface="Calibri"/>
                        </a:defRPr>
                      </a:lvl2pPr>
                      <a:lvl3pPr marL="2133570" algn="l" defTabSz="2133570" rtl="0" eaLnBrk="1" latinLnBrk="0" hangingPunct="1">
                        <a:defRPr sz="4200" kern="1200">
                          <a:solidFill>
                            <a:schemeClr val="tx1"/>
                          </a:solidFill>
                          <a:latin typeface="Calibri"/>
                        </a:defRPr>
                      </a:lvl3pPr>
                      <a:lvl4pPr marL="3200354" algn="l" defTabSz="2133570" rtl="0" eaLnBrk="1" latinLnBrk="0" hangingPunct="1">
                        <a:defRPr sz="4200" kern="1200">
                          <a:solidFill>
                            <a:schemeClr val="tx1"/>
                          </a:solidFill>
                          <a:latin typeface="Calibri"/>
                        </a:defRPr>
                      </a:lvl4pPr>
                      <a:lvl5pPr marL="4267139" algn="l" defTabSz="2133570" rtl="0" eaLnBrk="1" latinLnBrk="0" hangingPunct="1">
                        <a:defRPr sz="4200" kern="1200">
                          <a:solidFill>
                            <a:schemeClr val="tx1"/>
                          </a:solidFill>
                          <a:latin typeface="Calibri"/>
                        </a:defRPr>
                      </a:lvl5pPr>
                      <a:lvl6pPr marL="5333924" algn="l" defTabSz="2133570" rtl="0" eaLnBrk="1" latinLnBrk="0" hangingPunct="1">
                        <a:defRPr sz="4200" kern="1200">
                          <a:solidFill>
                            <a:schemeClr val="tx1"/>
                          </a:solidFill>
                          <a:latin typeface="Calibri"/>
                        </a:defRPr>
                      </a:lvl6pPr>
                      <a:lvl7pPr marL="6400709" algn="l" defTabSz="2133570" rtl="0" eaLnBrk="1" latinLnBrk="0" hangingPunct="1">
                        <a:defRPr sz="4200" kern="1200">
                          <a:solidFill>
                            <a:schemeClr val="tx1"/>
                          </a:solidFill>
                          <a:latin typeface="Calibri"/>
                        </a:defRPr>
                      </a:lvl7pPr>
                      <a:lvl8pPr marL="7467493" algn="l" defTabSz="2133570" rtl="0" eaLnBrk="1" latinLnBrk="0" hangingPunct="1">
                        <a:defRPr sz="4200" kern="1200">
                          <a:solidFill>
                            <a:schemeClr val="tx1"/>
                          </a:solidFill>
                          <a:latin typeface="Calibri"/>
                        </a:defRPr>
                      </a:lvl8pPr>
                      <a:lvl9pPr marL="8534278" algn="l" defTabSz="2133570" rtl="0" eaLnBrk="1" latinLnBrk="0" hangingPunct="1">
                        <a:defRPr sz="4200" kern="1200">
                          <a:solidFill>
                            <a:schemeClr val="tx1"/>
                          </a:solidFill>
                          <a:latin typeface="Calibri"/>
                        </a:defRPr>
                      </a:lvl9pPr>
                    </a:lstStyle>
                    <a:p>
                      <a:pPr marL="0" algn="l" defTabSz="2133570" rtl="0" eaLnBrk="1" latinLnBrk="0" hangingPunct="1">
                        <a:lnSpc>
                          <a:spcPts val="825"/>
                        </a:lnSpc>
                        <a:spcBef>
                          <a:spcPts val="425"/>
                        </a:spcBef>
                      </a:pPr>
                      <a:r>
                        <a:rPr lang="en-US" sz="800" b="1" kern="1200" spc="10" dirty="0">
                          <a:solidFill>
                            <a:srgbClr val="4CA7A4"/>
                          </a:solidFill>
                          <a:latin typeface="Arial "/>
                          <a:ea typeface="+mn-ea"/>
                          <a:cs typeface="Volta Modern Display 75 Bld"/>
                        </a:rPr>
                        <a:t>Year</a:t>
                      </a:r>
                      <a:endParaRPr sz="800" b="1" kern="1200" spc="10" dirty="0">
                        <a:solidFill>
                          <a:srgbClr val="4CA7A4"/>
                        </a:solidFill>
                        <a:latin typeface="Arial "/>
                        <a:ea typeface="+mn-ea"/>
                        <a:cs typeface="Volta Modern Display 75 Bld"/>
                      </a:endParaRPr>
                    </a:p>
                  </a:txBody>
                  <a:tcPr marL="0" marR="0" marT="10261" marB="10261" anchor="ctr">
                    <a:lnL>
                      <a:noFill/>
                    </a:lnL>
                    <a:lnR>
                      <a:noFill/>
                    </a:lnR>
                    <a:lnT w="6350" cap="flat" cmpd="sng" algn="ctr">
                      <a:noFill/>
                      <a:prstDash val="solid"/>
                      <a:round/>
                      <a:headEnd type="none" w="med" len="med"/>
                      <a:tailEnd type="none" w="med" len="med"/>
                    </a:lnT>
                    <a:lnB w="190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2133570" rtl="0" eaLnBrk="1" latinLnBrk="0" hangingPunct="1">
                        <a:defRPr sz="4200" kern="1200">
                          <a:solidFill>
                            <a:schemeClr val="tx1"/>
                          </a:solidFill>
                          <a:latin typeface="Calibri"/>
                        </a:defRPr>
                      </a:lvl1pPr>
                      <a:lvl2pPr marL="1066785" algn="l" defTabSz="2133570" rtl="0" eaLnBrk="1" latinLnBrk="0" hangingPunct="1">
                        <a:defRPr sz="4200" kern="1200">
                          <a:solidFill>
                            <a:schemeClr val="tx1"/>
                          </a:solidFill>
                          <a:latin typeface="Calibri"/>
                        </a:defRPr>
                      </a:lvl2pPr>
                      <a:lvl3pPr marL="2133570" algn="l" defTabSz="2133570" rtl="0" eaLnBrk="1" latinLnBrk="0" hangingPunct="1">
                        <a:defRPr sz="4200" kern="1200">
                          <a:solidFill>
                            <a:schemeClr val="tx1"/>
                          </a:solidFill>
                          <a:latin typeface="Calibri"/>
                        </a:defRPr>
                      </a:lvl3pPr>
                      <a:lvl4pPr marL="3200354" algn="l" defTabSz="2133570" rtl="0" eaLnBrk="1" latinLnBrk="0" hangingPunct="1">
                        <a:defRPr sz="4200" kern="1200">
                          <a:solidFill>
                            <a:schemeClr val="tx1"/>
                          </a:solidFill>
                          <a:latin typeface="Calibri"/>
                        </a:defRPr>
                      </a:lvl4pPr>
                      <a:lvl5pPr marL="4267139" algn="l" defTabSz="2133570" rtl="0" eaLnBrk="1" latinLnBrk="0" hangingPunct="1">
                        <a:defRPr sz="4200" kern="1200">
                          <a:solidFill>
                            <a:schemeClr val="tx1"/>
                          </a:solidFill>
                          <a:latin typeface="Calibri"/>
                        </a:defRPr>
                      </a:lvl5pPr>
                      <a:lvl6pPr marL="5333924" algn="l" defTabSz="2133570" rtl="0" eaLnBrk="1" latinLnBrk="0" hangingPunct="1">
                        <a:defRPr sz="4200" kern="1200">
                          <a:solidFill>
                            <a:schemeClr val="tx1"/>
                          </a:solidFill>
                          <a:latin typeface="Calibri"/>
                        </a:defRPr>
                      </a:lvl6pPr>
                      <a:lvl7pPr marL="6400709" algn="l" defTabSz="2133570" rtl="0" eaLnBrk="1" latinLnBrk="0" hangingPunct="1">
                        <a:defRPr sz="4200" kern="1200">
                          <a:solidFill>
                            <a:schemeClr val="tx1"/>
                          </a:solidFill>
                          <a:latin typeface="Calibri"/>
                        </a:defRPr>
                      </a:lvl7pPr>
                      <a:lvl8pPr marL="7467493" algn="l" defTabSz="2133570" rtl="0" eaLnBrk="1" latinLnBrk="0" hangingPunct="1">
                        <a:defRPr sz="4200" kern="1200">
                          <a:solidFill>
                            <a:schemeClr val="tx1"/>
                          </a:solidFill>
                          <a:latin typeface="Calibri"/>
                        </a:defRPr>
                      </a:lvl8pPr>
                      <a:lvl9pPr marL="8534278" algn="l" defTabSz="2133570" rtl="0" eaLnBrk="1" latinLnBrk="0" hangingPunct="1">
                        <a:defRPr sz="4200" kern="1200">
                          <a:solidFill>
                            <a:schemeClr val="tx1"/>
                          </a:solidFill>
                          <a:latin typeface="Calibri"/>
                        </a:defRPr>
                      </a:lvl9pPr>
                    </a:lstStyle>
                    <a:p>
                      <a:pPr marL="0" algn="ctr" defTabSz="2133570" rtl="0" eaLnBrk="1" latinLnBrk="0" hangingPunct="1">
                        <a:lnSpc>
                          <a:spcPts val="825"/>
                        </a:lnSpc>
                      </a:pPr>
                      <a:r>
                        <a:rPr lang="en-US" sz="800" b="1" kern="1200" spc="10" dirty="0">
                          <a:solidFill>
                            <a:srgbClr val="4CA7A4"/>
                          </a:solidFill>
                          <a:latin typeface="Arial "/>
                          <a:ea typeface="+mn-ea"/>
                          <a:cs typeface="Volta Modern Display 75 Bld"/>
                        </a:rPr>
                        <a:t>Measurement</a:t>
                      </a:r>
                      <a:endParaRPr sz="800" b="1" kern="1200" spc="10" dirty="0">
                        <a:solidFill>
                          <a:srgbClr val="4CA7A4"/>
                        </a:solidFill>
                        <a:latin typeface="Arial "/>
                        <a:ea typeface="+mn-ea"/>
                        <a:cs typeface="Volta Modern Display 75 Bld"/>
                      </a:endParaRPr>
                    </a:p>
                  </a:txBody>
                  <a:tcPr marL="0" marR="0" marT="10261" marB="10261" anchor="ctr">
                    <a:lnL>
                      <a:noFill/>
                    </a:lnL>
                    <a:lnR>
                      <a:noFill/>
                    </a:lnR>
                    <a:lnT w="6350" cap="flat" cmpd="sng" algn="ctr">
                      <a:noFill/>
                      <a:prstDash val="solid"/>
                      <a:round/>
                      <a:headEnd type="none" w="med" len="med"/>
                      <a:tailEnd type="none" w="med" len="med"/>
                    </a:lnT>
                    <a:lnB w="190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2133570" rtl="0" eaLnBrk="1" latinLnBrk="0" hangingPunct="1">
                        <a:defRPr sz="4200" kern="1200">
                          <a:solidFill>
                            <a:schemeClr val="tx1"/>
                          </a:solidFill>
                          <a:latin typeface="Calibri"/>
                        </a:defRPr>
                      </a:lvl1pPr>
                      <a:lvl2pPr marL="1066785" algn="l" defTabSz="2133570" rtl="0" eaLnBrk="1" latinLnBrk="0" hangingPunct="1">
                        <a:defRPr sz="4200" kern="1200">
                          <a:solidFill>
                            <a:schemeClr val="tx1"/>
                          </a:solidFill>
                          <a:latin typeface="Calibri"/>
                        </a:defRPr>
                      </a:lvl2pPr>
                      <a:lvl3pPr marL="2133570" algn="l" defTabSz="2133570" rtl="0" eaLnBrk="1" latinLnBrk="0" hangingPunct="1">
                        <a:defRPr sz="4200" kern="1200">
                          <a:solidFill>
                            <a:schemeClr val="tx1"/>
                          </a:solidFill>
                          <a:latin typeface="Calibri"/>
                        </a:defRPr>
                      </a:lvl3pPr>
                      <a:lvl4pPr marL="3200354" algn="l" defTabSz="2133570" rtl="0" eaLnBrk="1" latinLnBrk="0" hangingPunct="1">
                        <a:defRPr sz="4200" kern="1200">
                          <a:solidFill>
                            <a:schemeClr val="tx1"/>
                          </a:solidFill>
                          <a:latin typeface="Calibri"/>
                        </a:defRPr>
                      </a:lvl4pPr>
                      <a:lvl5pPr marL="4267139" algn="l" defTabSz="2133570" rtl="0" eaLnBrk="1" latinLnBrk="0" hangingPunct="1">
                        <a:defRPr sz="4200" kern="1200">
                          <a:solidFill>
                            <a:schemeClr val="tx1"/>
                          </a:solidFill>
                          <a:latin typeface="Calibri"/>
                        </a:defRPr>
                      </a:lvl5pPr>
                      <a:lvl6pPr marL="5333924" algn="l" defTabSz="2133570" rtl="0" eaLnBrk="1" latinLnBrk="0" hangingPunct="1">
                        <a:defRPr sz="4200" kern="1200">
                          <a:solidFill>
                            <a:schemeClr val="tx1"/>
                          </a:solidFill>
                          <a:latin typeface="Calibri"/>
                        </a:defRPr>
                      </a:lvl6pPr>
                      <a:lvl7pPr marL="6400709" algn="l" defTabSz="2133570" rtl="0" eaLnBrk="1" latinLnBrk="0" hangingPunct="1">
                        <a:defRPr sz="4200" kern="1200">
                          <a:solidFill>
                            <a:schemeClr val="tx1"/>
                          </a:solidFill>
                          <a:latin typeface="Calibri"/>
                        </a:defRPr>
                      </a:lvl7pPr>
                      <a:lvl8pPr marL="7467493" algn="l" defTabSz="2133570" rtl="0" eaLnBrk="1" latinLnBrk="0" hangingPunct="1">
                        <a:defRPr sz="4200" kern="1200">
                          <a:solidFill>
                            <a:schemeClr val="tx1"/>
                          </a:solidFill>
                          <a:latin typeface="Calibri"/>
                        </a:defRPr>
                      </a:lvl8pPr>
                      <a:lvl9pPr marL="8534278" algn="l" defTabSz="2133570" rtl="0" eaLnBrk="1" latinLnBrk="0" hangingPunct="1">
                        <a:defRPr sz="4200" kern="1200">
                          <a:solidFill>
                            <a:schemeClr val="tx1"/>
                          </a:solidFill>
                          <a:latin typeface="Calibri"/>
                        </a:defRPr>
                      </a:lvl9pPr>
                    </a:lstStyle>
                    <a:p>
                      <a:pPr marL="0" algn="ctr" defTabSz="2133570" rtl="0" eaLnBrk="1" latinLnBrk="0" hangingPunct="1">
                        <a:lnSpc>
                          <a:spcPts val="825"/>
                        </a:lnSpc>
                      </a:pPr>
                      <a:r>
                        <a:rPr lang="en-US" sz="800" b="1" kern="1200" spc="10" dirty="0">
                          <a:solidFill>
                            <a:srgbClr val="4CA7A4"/>
                          </a:solidFill>
                          <a:latin typeface="Arial "/>
                          <a:ea typeface="+mn-ea"/>
                          <a:cs typeface="Volta Modern Display 75 Bld"/>
                        </a:rPr>
                        <a:t>Value</a:t>
                      </a:r>
                    </a:p>
                  </a:txBody>
                  <a:tcPr marL="0" marR="0" marT="10261" marB="10261" anchor="ctr">
                    <a:lnL>
                      <a:noFill/>
                    </a:lnL>
                    <a:lnR>
                      <a:noFill/>
                    </a:lnR>
                    <a:lnT w="6350" cap="flat" cmpd="sng" algn="ctr">
                      <a:noFill/>
                      <a:prstDash val="solid"/>
                      <a:round/>
                      <a:headEnd type="none" w="med" len="med"/>
                      <a:tailEnd type="none" w="med" len="med"/>
                    </a:lnT>
                    <a:lnB w="190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31496">
                <a:tc>
                  <a:txBody>
                    <a:bodyPr/>
                    <a:lstStyle>
                      <a:lvl1pPr marL="0" algn="l" defTabSz="2133570" rtl="0" eaLnBrk="1" latinLnBrk="0" hangingPunct="1">
                        <a:defRPr sz="4200" kern="1200">
                          <a:solidFill>
                            <a:schemeClr val="tx1"/>
                          </a:solidFill>
                          <a:latin typeface="Calibri"/>
                        </a:defRPr>
                      </a:lvl1pPr>
                      <a:lvl2pPr marL="1066785" algn="l" defTabSz="2133570" rtl="0" eaLnBrk="1" latinLnBrk="0" hangingPunct="1">
                        <a:defRPr sz="4200" kern="1200">
                          <a:solidFill>
                            <a:schemeClr val="tx1"/>
                          </a:solidFill>
                          <a:latin typeface="Calibri"/>
                        </a:defRPr>
                      </a:lvl2pPr>
                      <a:lvl3pPr marL="2133570" algn="l" defTabSz="2133570" rtl="0" eaLnBrk="1" latinLnBrk="0" hangingPunct="1">
                        <a:defRPr sz="4200" kern="1200">
                          <a:solidFill>
                            <a:schemeClr val="tx1"/>
                          </a:solidFill>
                          <a:latin typeface="Calibri"/>
                        </a:defRPr>
                      </a:lvl3pPr>
                      <a:lvl4pPr marL="3200354" algn="l" defTabSz="2133570" rtl="0" eaLnBrk="1" latinLnBrk="0" hangingPunct="1">
                        <a:defRPr sz="4200" kern="1200">
                          <a:solidFill>
                            <a:schemeClr val="tx1"/>
                          </a:solidFill>
                          <a:latin typeface="Calibri"/>
                        </a:defRPr>
                      </a:lvl4pPr>
                      <a:lvl5pPr marL="4267139" algn="l" defTabSz="2133570" rtl="0" eaLnBrk="1" latinLnBrk="0" hangingPunct="1">
                        <a:defRPr sz="4200" kern="1200">
                          <a:solidFill>
                            <a:schemeClr val="tx1"/>
                          </a:solidFill>
                          <a:latin typeface="Calibri"/>
                        </a:defRPr>
                      </a:lvl5pPr>
                      <a:lvl6pPr marL="5333924" algn="l" defTabSz="2133570" rtl="0" eaLnBrk="1" latinLnBrk="0" hangingPunct="1">
                        <a:defRPr sz="4200" kern="1200">
                          <a:solidFill>
                            <a:schemeClr val="tx1"/>
                          </a:solidFill>
                          <a:latin typeface="Calibri"/>
                        </a:defRPr>
                      </a:lvl6pPr>
                      <a:lvl7pPr marL="6400709" algn="l" defTabSz="2133570" rtl="0" eaLnBrk="1" latinLnBrk="0" hangingPunct="1">
                        <a:defRPr sz="4200" kern="1200">
                          <a:solidFill>
                            <a:schemeClr val="tx1"/>
                          </a:solidFill>
                          <a:latin typeface="Calibri"/>
                        </a:defRPr>
                      </a:lvl7pPr>
                      <a:lvl8pPr marL="7467493" algn="l" defTabSz="2133570" rtl="0" eaLnBrk="1" latinLnBrk="0" hangingPunct="1">
                        <a:defRPr sz="4200" kern="1200">
                          <a:solidFill>
                            <a:schemeClr val="tx1"/>
                          </a:solidFill>
                          <a:latin typeface="Calibri"/>
                        </a:defRPr>
                      </a:lvl8pPr>
                      <a:lvl9pPr marL="8534278" algn="l" defTabSz="2133570" rtl="0" eaLnBrk="1" latinLnBrk="0" hangingPunct="1">
                        <a:defRPr sz="4200" kern="1200">
                          <a:solidFill>
                            <a:schemeClr val="tx1"/>
                          </a:solidFill>
                          <a:latin typeface="Calibri"/>
                        </a:defRPr>
                      </a:lvl9pPr>
                    </a:lstStyle>
                    <a:p>
                      <a:pPr marL="17145">
                        <a:lnSpc>
                          <a:spcPct val="100000"/>
                        </a:lnSpc>
                        <a:spcBef>
                          <a:spcPts val="409"/>
                        </a:spcBef>
                      </a:pPr>
                      <a:r>
                        <a:rPr lang="en-US" sz="800" spc="10" dirty="0">
                          <a:solidFill>
                            <a:srgbClr val="231F20"/>
                          </a:solidFill>
                          <a:latin typeface="Arial "/>
                          <a:cs typeface="Volta Modern Display 55 Rom"/>
                        </a:rPr>
                        <a:t>2012</a:t>
                      </a:r>
                      <a:endParaRPr sz="800" dirty="0">
                        <a:latin typeface="Arial "/>
                        <a:cs typeface="Volta Modern Display 55 Rom"/>
                      </a:endParaRPr>
                    </a:p>
                  </a:txBody>
                  <a:tcPr marL="0" marR="0" marT="19477" marB="0">
                    <a:lnL>
                      <a:noFill/>
                    </a:lnL>
                    <a:lnR w="6204">
                      <a:noFill/>
                      <a:prstDash val="solid"/>
                    </a:lnR>
                    <a:lnT w="1905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2133570" rtl="0" eaLnBrk="1" latinLnBrk="0" hangingPunct="1">
                        <a:defRPr sz="4200" kern="1200">
                          <a:solidFill>
                            <a:schemeClr val="tx1"/>
                          </a:solidFill>
                          <a:latin typeface="Calibri"/>
                        </a:defRPr>
                      </a:lvl1pPr>
                      <a:lvl2pPr marL="1066785" algn="l" defTabSz="2133570" rtl="0" eaLnBrk="1" latinLnBrk="0" hangingPunct="1">
                        <a:defRPr sz="4200" kern="1200">
                          <a:solidFill>
                            <a:schemeClr val="tx1"/>
                          </a:solidFill>
                          <a:latin typeface="Calibri"/>
                        </a:defRPr>
                      </a:lvl2pPr>
                      <a:lvl3pPr marL="2133570" algn="l" defTabSz="2133570" rtl="0" eaLnBrk="1" latinLnBrk="0" hangingPunct="1">
                        <a:defRPr sz="4200" kern="1200">
                          <a:solidFill>
                            <a:schemeClr val="tx1"/>
                          </a:solidFill>
                          <a:latin typeface="Calibri"/>
                        </a:defRPr>
                      </a:lvl3pPr>
                      <a:lvl4pPr marL="3200354" algn="l" defTabSz="2133570" rtl="0" eaLnBrk="1" latinLnBrk="0" hangingPunct="1">
                        <a:defRPr sz="4200" kern="1200">
                          <a:solidFill>
                            <a:schemeClr val="tx1"/>
                          </a:solidFill>
                          <a:latin typeface="Calibri"/>
                        </a:defRPr>
                      </a:lvl4pPr>
                      <a:lvl5pPr marL="4267139" algn="l" defTabSz="2133570" rtl="0" eaLnBrk="1" latinLnBrk="0" hangingPunct="1">
                        <a:defRPr sz="4200" kern="1200">
                          <a:solidFill>
                            <a:schemeClr val="tx1"/>
                          </a:solidFill>
                          <a:latin typeface="Calibri"/>
                        </a:defRPr>
                      </a:lvl5pPr>
                      <a:lvl6pPr marL="5333924" algn="l" defTabSz="2133570" rtl="0" eaLnBrk="1" latinLnBrk="0" hangingPunct="1">
                        <a:defRPr sz="4200" kern="1200">
                          <a:solidFill>
                            <a:schemeClr val="tx1"/>
                          </a:solidFill>
                          <a:latin typeface="Calibri"/>
                        </a:defRPr>
                      </a:lvl6pPr>
                      <a:lvl7pPr marL="6400709" algn="l" defTabSz="2133570" rtl="0" eaLnBrk="1" latinLnBrk="0" hangingPunct="1">
                        <a:defRPr sz="4200" kern="1200">
                          <a:solidFill>
                            <a:schemeClr val="tx1"/>
                          </a:solidFill>
                          <a:latin typeface="Calibri"/>
                        </a:defRPr>
                      </a:lvl7pPr>
                      <a:lvl8pPr marL="7467493" algn="l" defTabSz="2133570" rtl="0" eaLnBrk="1" latinLnBrk="0" hangingPunct="1">
                        <a:defRPr sz="4200" kern="1200">
                          <a:solidFill>
                            <a:schemeClr val="tx1"/>
                          </a:solidFill>
                          <a:latin typeface="Calibri"/>
                        </a:defRPr>
                      </a:lvl8pPr>
                      <a:lvl9pPr marL="8534278" algn="l" defTabSz="2133570" rtl="0" eaLnBrk="1" latinLnBrk="0" hangingPunct="1">
                        <a:defRPr sz="4200" kern="1200">
                          <a:solidFill>
                            <a:schemeClr val="tx1"/>
                          </a:solidFill>
                          <a:latin typeface="Calibri"/>
                        </a:defRPr>
                      </a:lvl9pPr>
                    </a:lstStyle>
                    <a:p>
                      <a:pPr algn="ctr">
                        <a:lnSpc>
                          <a:spcPct val="100000"/>
                        </a:lnSpc>
                        <a:spcBef>
                          <a:spcPts val="409"/>
                        </a:spcBef>
                      </a:pPr>
                      <a:r>
                        <a:rPr lang="en-US" sz="800" spc="20" baseline="0" dirty="0">
                          <a:solidFill>
                            <a:srgbClr val="231F20"/>
                          </a:solidFill>
                          <a:latin typeface="Arial "/>
                          <a:cs typeface="Volta Modern Display 55 Rom"/>
                        </a:rPr>
                        <a:t>Text</a:t>
                      </a:r>
                      <a:endParaRPr sz="800" baseline="0" dirty="0">
                        <a:latin typeface="Arial "/>
                        <a:cs typeface="Volta Modern Display 55 Rom"/>
                      </a:endParaRPr>
                    </a:p>
                  </a:txBody>
                  <a:tcPr marL="0" marR="0" marT="19477" marB="0">
                    <a:lnL w="6204">
                      <a:noFill/>
                      <a:prstDash val="solid"/>
                    </a:lnL>
                    <a:lnR w="6204">
                      <a:noFill/>
                      <a:prstDash val="solid"/>
                    </a:lnR>
                    <a:lnT w="1905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2133570" rtl="0" eaLnBrk="1" latinLnBrk="0" hangingPunct="1">
                        <a:defRPr sz="4200" kern="1200">
                          <a:solidFill>
                            <a:schemeClr val="tx1"/>
                          </a:solidFill>
                          <a:latin typeface="Calibri"/>
                        </a:defRPr>
                      </a:lvl1pPr>
                      <a:lvl2pPr marL="1066785" algn="l" defTabSz="2133570" rtl="0" eaLnBrk="1" latinLnBrk="0" hangingPunct="1">
                        <a:defRPr sz="4200" kern="1200">
                          <a:solidFill>
                            <a:schemeClr val="tx1"/>
                          </a:solidFill>
                          <a:latin typeface="Calibri"/>
                        </a:defRPr>
                      </a:lvl2pPr>
                      <a:lvl3pPr marL="2133570" algn="l" defTabSz="2133570" rtl="0" eaLnBrk="1" latinLnBrk="0" hangingPunct="1">
                        <a:defRPr sz="4200" kern="1200">
                          <a:solidFill>
                            <a:schemeClr val="tx1"/>
                          </a:solidFill>
                          <a:latin typeface="Calibri"/>
                        </a:defRPr>
                      </a:lvl3pPr>
                      <a:lvl4pPr marL="3200354" algn="l" defTabSz="2133570" rtl="0" eaLnBrk="1" latinLnBrk="0" hangingPunct="1">
                        <a:defRPr sz="4200" kern="1200">
                          <a:solidFill>
                            <a:schemeClr val="tx1"/>
                          </a:solidFill>
                          <a:latin typeface="Calibri"/>
                        </a:defRPr>
                      </a:lvl4pPr>
                      <a:lvl5pPr marL="4267139" algn="l" defTabSz="2133570" rtl="0" eaLnBrk="1" latinLnBrk="0" hangingPunct="1">
                        <a:defRPr sz="4200" kern="1200">
                          <a:solidFill>
                            <a:schemeClr val="tx1"/>
                          </a:solidFill>
                          <a:latin typeface="Calibri"/>
                        </a:defRPr>
                      </a:lvl5pPr>
                      <a:lvl6pPr marL="5333924" algn="l" defTabSz="2133570" rtl="0" eaLnBrk="1" latinLnBrk="0" hangingPunct="1">
                        <a:defRPr sz="4200" kern="1200">
                          <a:solidFill>
                            <a:schemeClr val="tx1"/>
                          </a:solidFill>
                          <a:latin typeface="Calibri"/>
                        </a:defRPr>
                      </a:lvl6pPr>
                      <a:lvl7pPr marL="6400709" algn="l" defTabSz="2133570" rtl="0" eaLnBrk="1" latinLnBrk="0" hangingPunct="1">
                        <a:defRPr sz="4200" kern="1200">
                          <a:solidFill>
                            <a:schemeClr val="tx1"/>
                          </a:solidFill>
                          <a:latin typeface="Calibri"/>
                        </a:defRPr>
                      </a:lvl7pPr>
                      <a:lvl8pPr marL="7467493" algn="l" defTabSz="2133570" rtl="0" eaLnBrk="1" latinLnBrk="0" hangingPunct="1">
                        <a:defRPr sz="4200" kern="1200">
                          <a:solidFill>
                            <a:schemeClr val="tx1"/>
                          </a:solidFill>
                          <a:latin typeface="Calibri"/>
                        </a:defRPr>
                      </a:lvl8pPr>
                      <a:lvl9pPr marL="8534278" algn="l" defTabSz="2133570" rtl="0" eaLnBrk="1" latinLnBrk="0" hangingPunct="1">
                        <a:defRPr sz="4200" kern="1200">
                          <a:solidFill>
                            <a:schemeClr val="tx1"/>
                          </a:solidFill>
                          <a:latin typeface="Calibri"/>
                        </a:defRPr>
                      </a:lvl9pPr>
                    </a:lstStyle>
                    <a:p>
                      <a:pPr algn="ctr">
                        <a:lnSpc>
                          <a:spcPct val="100000"/>
                        </a:lnSpc>
                        <a:spcBef>
                          <a:spcPts val="409"/>
                        </a:spcBef>
                      </a:pPr>
                      <a:r>
                        <a:rPr lang="en-US" sz="800" spc="20" dirty="0">
                          <a:solidFill>
                            <a:srgbClr val="231F20"/>
                          </a:solidFill>
                          <a:latin typeface="Arial "/>
                          <a:cs typeface="Volta Modern Display 55 Rom"/>
                        </a:rPr>
                        <a:t>000</a:t>
                      </a:r>
                      <a:endParaRPr lang="en-US" sz="800" dirty="0">
                        <a:latin typeface="Arial "/>
                        <a:cs typeface="Volta Modern Display 55 Rom"/>
                      </a:endParaRPr>
                    </a:p>
                  </a:txBody>
                  <a:tcPr marL="0" marR="0" marT="19477" marB="0">
                    <a:lnL w="6204">
                      <a:noFill/>
                      <a:prstDash val="solid"/>
                    </a:lnL>
                    <a:lnR>
                      <a:noFill/>
                    </a:lnR>
                    <a:lnT w="1905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1"/>
                  </a:ext>
                </a:extLst>
              </a:tr>
              <a:tr h="231496">
                <a:tc>
                  <a:txBody>
                    <a:bodyPr/>
                    <a:lstStyle>
                      <a:lvl1pPr marL="0" algn="l" defTabSz="2133570" rtl="0" eaLnBrk="1" latinLnBrk="0" hangingPunct="1">
                        <a:defRPr sz="4200" kern="1200">
                          <a:solidFill>
                            <a:schemeClr val="tx1"/>
                          </a:solidFill>
                          <a:latin typeface="Calibri"/>
                        </a:defRPr>
                      </a:lvl1pPr>
                      <a:lvl2pPr marL="1066785" algn="l" defTabSz="2133570" rtl="0" eaLnBrk="1" latinLnBrk="0" hangingPunct="1">
                        <a:defRPr sz="4200" kern="1200">
                          <a:solidFill>
                            <a:schemeClr val="tx1"/>
                          </a:solidFill>
                          <a:latin typeface="Calibri"/>
                        </a:defRPr>
                      </a:lvl2pPr>
                      <a:lvl3pPr marL="2133570" algn="l" defTabSz="2133570" rtl="0" eaLnBrk="1" latinLnBrk="0" hangingPunct="1">
                        <a:defRPr sz="4200" kern="1200">
                          <a:solidFill>
                            <a:schemeClr val="tx1"/>
                          </a:solidFill>
                          <a:latin typeface="Calibri"/>
                        </a:defRPr>
                      </a:lvl3pPr>
                      <a:lvl4pPr marL="3200354" algn="l" defTabSz="2133570" rtl="0" eaLnBrk="1" latinLnBrk="0" hangingPunct="1">
                        <a:defRPr sz="4200" kern="1200">
                          <a:solidFill>
                            <a:schemeClr val="tx1"/>
                          </a:solidFill>
                          <a:latin typeface="Calibri"/>
                        </a:defRPr>
                      </a:lvl4pPr>
                      <a:lvl5pPr marL="4267139" algn="l" defTabSz="2133570" rtl="0" eaLnBrk="1" latinLnBrk="0" hangingPunct="1">
                        <a:defRPr sz="4200" kern="1200">
                          <a:solidFill>
                            <a:schemeClr val="tx1"/>
                          </a:solidFill>
                          <a:latin typeface="Calibri"/>
                        </a:defRPr>
                      </a:lvl5pPr>
                      <a:lvl6pPr marL="5333924" algn="l" defTabSz="2133570" rtl="0" eaLnBrk="1" latinLnBrk="0" hangingPunct="1">
                        <a:defRPr sz="4200" kern="1200">
                          <a:solidFill>
                            <a:schemeClr val="tx1"/>
                          </a:solidFill>
                          <a:latin typeface="Calibri"/>
                        </a:defRPr>
                      </a:lvl6pPr>
                      <a:lvl7pPr marL="6400709" algn="l" defTabSz="2133570" rtl="0" eaLnBrk="1" latinLnBrk="0" hangingPunct="1">
                        <a:defRPr sz="4200" kern="1200">
                          <a:solidFill>
                            <a:schemeClr val="tx1"/>
                          </a:solidFill>
                          <a:latin typeface="Calibri"/>
                        </a:defRPr>
                      </a:lvl7pPr>
                      <a:lvl8pPr marL="7467493" algn="l" defTabSz="2133570" rtl="0" eaLnBrk="1" latinLnBrk="0" hangingPunct="1">
                        <a:defRPr sz="4200" kern="1200">
                          <a:solidFill>
                            <a:schemeClr val="tx1"/>
                          </a:solidFill>
                          <a:latin typeface="Calibri"/>
                        </a:defRPr>
                      </a:lvl8pPr>
                      <a:lvl9pPr marL="8534278" algn="l" defTabSz="2133570" rtl="0" eaLnBrk="1" latinLnBrk="0" hangingPunct="1">
                        <a:defRPr sz="4200" kern="1200">
                          <a:solidFill>
                            <a:schemeClr val="tx1"/>
                          </a:solidFill>
                          <a:latin typeface="Calibri"/>
                        </a:defRPr>
                      </a:lvl9pPr>
                    </a:lstStyle>
                    <a:p>
                      <a:pPr marL="17145">
                        <a:lnSpc>
                          <a:spcPct val="100000"/>
                        </a:lnSpc>
                        <a:spcBef>
                          <a:spcPts val="409"/>
                        </a:spcBef>
                      </a:pPr>
                      <a:r>
                        <a:rPr lang="en-US" sz="800" spc="10" dirty="0">
                          <a:solidFill>
                            <a:srgbClr val="231F20"/>
                          </a:solidFill>
                          <a:latin typeface="Arial "/>
                          <a:cs typeface="Volta Modern Display 55 Rom"/>
                        </a:rPr>
                        <a:t>2013</a:t>
                      </a:r>
                      <a:endParaRPr lang="en-US" sz="800" dirty="0">
                        <a:latin typeface="Arial "/>
                        <a:cs typeface="Volta Modern Display 55 Rom"/>
                      </a:endParaRPr>
                    </a:p>
                  </a:txBody>
                  <a:tcPr marL="0" marR="0" marT="19477" marB="0">
                    <a:lnL>
                      <a:noFill/>
                    </a:lnL>
                    <a:lnR w="6204">
                      <a:noFill/>
                      <a:prstDash val="soli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2133570" rtl="0" eaLnBrk="1" latinLnBrk="0" hangingPunct="1">
                        <a:defRPr sz="4200" kern="1200">
                          <a:solidFill>
                            <a:schemeClr val="tx1"/>
                          </a:solidFill>
                          <a:latin typeface="Calibri"/>
                        </a:defRPr>
                      </a:lvl1pPr>
                      <a:lvl2pPr marL="1066785" algn="l" defTabSz="2133570" rtl="0" eaLnBrk="1" latinLnBrk="0" hangingPunct="1">
                        <a:defRPr sz="4200" kern="1200">
                          <a:solidFill>
                            <a:schemeClr val="tx1"/>
                          </a:solidFill>
                          <a:latin typeface="Calibri"/>
                        </a:defRPr>
                      </a:lvl2pPr>
                      <a:lvl3pPr marL="2133570" algn="l" defTabSz="2133570" rtl="0" eaLnBrk="1" latinLnBrk="0" hangingPunct="1">
                        <a:defRPr sz="4200" kern="1200">
                          <a:solidFill>
                            <a:schemeClr val="tx1"/>
                          </a:solidFill>
                          <a:latin typeface="Calibri"/>
                        </a:defRPr>
                      </a:lvl3pPr>
                      <a:lvl4pPr marL="3200354" algn="l" defTabSz="2133570" rtl="0" eaLnBrk="1" latinLnBrk="0" hangingPunct="1">
                        <a:defRPr sz="4200" kern="1200">
                          <a:solidFill>
                            <a:schemeClr val="tx1"/>
                          </a:solidFill>
                          <a:latin typeface="Calibri"/>
                        </a:defRPr>
                      </a:lvl4pPr>
                      <a:lvl5pPr marL="4267139" algn="l" defTabSz="2133570" rtl="0" eaLnBrk="1" latinLnBrk="0" hangingPunct="1">
                        <a:defRPr sz="4200" kern="1200">
                          <a:solidFill>
                            <a:schemeClr val="tx1"/>
                          </a:solidFill>
                          <a:latin typeface="Calibri"/>
                        </a:defRPr>
                      </a:lvl5pPr>
                      <a:lvl6pPr marL="5333924" algn="l" defTabSz="2133570" rtl="0" eaLnBrk="1" latinLnBrk="0" hangingPunct="1">
                        <a:defRPr sz="4200" kern="1200">
                          <a:solidFill>
                            <a:schemeClr val="tx1"/>
                          </a:solidFill>
                          <a:latin typeface="Calibri"/>
                        </a:defRPr>
                      </a:lvl6pPr>
                      <a:lvl7pPr marL="6400709" algn="l" defTabSz="2133570" rtl="0" eaLnBrk="1" latinLnBrk="0" hangingPunct="1">
                        <a:defRPr sz="4200" kern="1200">
                          <a:solidFill>
                            <a:schemeClr val="tx1"/>
                          </a:solidFill>
                          <a:latin typeface="Calibri"/>
                        </a:defRPr>
                      </a:lvl7pPr>
                      <a:lvl8pPr marL="7467493" algn="l" defTabSz="2133570" rtl="0" eaLnBrk="1" latinLnBrk="0" hangingPunct="1">
                        <a:defRPr sz="4200" kern="1200">
                          <a:solidFill>
                            <a:schemeClr val="tx1"/>
                          </a:solidFill>
                          <a:latin typeface="Calibri"/>
                        </a:defRPr>
                      </a:lvl8pPr>
                      <a:lvl9pPr marL="8534278" algn="l" defTabSz="2133570" rtl="0" eaLnBrk="1" latinLnBrk="0" hangingPunct="1">
                        <a:defRPr sz="4200" kern="1200">
                          <a:solidFill>
                            <a:schemeClr val="tx1"/>
                          </a:solidFill>
                          <a:latin typeface="Calibri"/>
                        </a:defRPr>
                      </a:lvl9pPr>
                    </a:lstStyle>
                    <a:p>
                      <a:pPr algn="ctr">
                        <a:lnSpc>
                          <a:spcPct val="100000"/>
                        </a:lnSpc>
                        <a:spcBef>
                          <a:spcPts val="409"/>
                        </a:spcBef>
                      </a:pPr>
                      <a:r>
                        <a:rPr lang="en-US" sz="800" spc="20" baseline="0" dirty="0">
                          <a:solidFill>
                            <a:srgbClr val="231F20"/>
                          </a:solidFill>
                          <a:latin typeface="Arial "/>
                          <a:cs typeface="Volta Modern Display 55 Rom"/>
                        </a:rPr>
                        <a:t>Text</a:t>
                      </a:r>
                      <a:endParaRPr lang="en-US" sz="800" baseline="0" dirty="0">
                        <a:latin typeface="Arial "/>
                        <a:cs typeface="Volta Modern Display 55 Rom"/>
                      </a:endParaRPr>
                    </a:p>
                  </a:txBody>
                  <a:tcPr marL="0" marR="0" marT="19477" marB="0">
                    <a:lnL w="6204">
                      <a:noFill/>
                      <a:prstDash val="solid"/>
                    </a:lnL>
                    <a:lnR w="6204">
                      <a:noFill/>
                      <a:prstDash val="soli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2133570" rtl="0" eaLnBrk="1" latinLnBrk="0" hangingPunct="1">
                        <a:defRPr sz="4200" kern="1200">
                          <a:solidFill>
                            <a:schemeClr val="tx1"/>
                          </a:solidFill>
                          <a:latin typeface="Calibri"/>
                        </a:defRPr>
                      </a:lvl1pPr>
                      <a:lvl2pPr marL="1066785" algn="l" defTabSz="2133570" rtl="0" eaLnBrk="1" latinLnBrk="0" hangingPunct="1">
                        <a:defRPr sz="4200" kern="1200">
                          <a:solidFill>
                            <a:schemeClr val="tx1"/>
                          </a:solidFill>
                          <a:latin typeface="Calibri"/>
                        </a:defRPr>
                      </a:lvl2pPr>
                      <a:lvl3pPr marL="2133570" algn="l" defTabSz="2133570" rtl="0" eaLnBrk="1" latinLnBrk="0" hangingPunct="1">
                        <a:defRPr sz="4200" kern="1200">
                          <a:solidFill>
                            <a:schemeClr val="tx1"/>
                          </a:solidFill>
                          <a:latin typeface="Calibri"/>
                        </a:defRPr>
                      </a:lvl3pPr>
                      <a:lvl4pPr marL="3200354" algn="l" defTabSz="2133570" rtl="0" eaLnBrk="1" latinLnBrk="0" hangingPunct="1">
                        <a:defRPr sz="4200" kern="1200">
                          <a:solidFill>
                            <a:schemeClr val="tx1"/>
                          </a:solidFill>
                          <a:latin typeface="Calibri"/>
                        </a:defRPr>
                      </a:lvl4pPr>
                      <a:lvl5pPr marL="4267139" algn="l" defTabSz="2133570" rtl="0" eaLnBrk="1" latinLnBrk="0" hangingPunct="1">
                        <a:defRPr sz="4200" kern="1200">
                          <a:solidFill>
                            <a:schemeClr val="tx1"/>
                          </a:solidFill>
                          <a:latin typeface="Calibri"/>
                        </a:defRPr>
                      </a:lvl5pPr>
                      <a:lvl6pPr marL="5333924" algn="l" defTabSz="2133570" rtl="0" eaLnBrk="1" latinLnBrk="0" hangingPunct="1">
                        <a:defRPr sz="4200" kern="1200">
                          <a:solidFill>
                            <a:schemeClr val="tx1"/>
                          </a:solidFill>
                          <a:latin typeface="Calibri"/>
                        </a:defRPr>
                      </a:lvl6pPr>
                      <a:lvl7pPr marL="6400709" algn="l" defTabSz="2133570" rtl="0" eaLnBrk="1" latinLnBrk="0" hangingPunct="1">
                        <a:defRPr sz="4200" kern="1200">
                          <a:solidFill>
                            <a:schemeClr val="tx1"/>
                          </a:solidFill>
                          <a:latin typeface="Calibri"/>
                        </a:defRPr>
                      </a:lvl7pPr>
                      <a:lvl8pPr marL="7467493" algn="l" defTabSz="2133570" rtl="0" eaLnBrk="1" latinLnBrk="0" hangingPunct="1">
                        <a:defRPr sz="4200" kern="1200">
                          <a:solidFill>
                            <a:schemeClr val="tx1"/>
                          </a:solidFill>
                          <a:latin typeface="Calibri"/>
                        </a:defRPr>
                      </a:lvl8pPr>
                      <a:lvl9pPr marL="8534278" algn="l" defTabSz="2133570" rtl="0" eaLnBrk="1" latinLnBrk="0" hangingPunct="1">
                        <a:defRPr sz="4200" kern="1200">
                          <a:solidFill>
                            <a:schemeClr val="tx1"/>
                          </a:solidFill>
                          <a:latin typeface="Calibri"/>
                        </a:defRPr>
                      </a:lvl9pPr>
                    </a:lstStyle>
                    <a:p>
                      <a:pPr algn="ctr">
                        <a:lnSpc>
                          <a:spcPct val="100000"/>
                        </a:lnSpc>
                        <a:spcBef>
                          <a:spcPts val="409"/>
                        </a:spcBef>
                      </a:pPr>
                      <a:r>
                        <a:rPr lang="en-US" sz="800" spc="20" dirty="0">
                          <a:solidFill>
                            <a:srgbClr val="231F20"/>
                          </a:solidFill>
                          <a:latin typeface="Arial "/>
                          <a:cs typeface="Volta Modern Display 55 Rom"/>
                        </a:rPr>
                        <a:t>000</a:t>
                      </a:r>
                      <a:endParaRPr lang="en-US" sz="800" dirty="0">
                        <a:latin typeface="Arial "/>
                        <a:cs typeface="Volta Modern Display 55 Rom"/>
                      </a:endParaRPr>
                    </a:p>
                  </a:txBody>
                  <a:tcPr marL="0" marR="0" marT="19477" marB="0">
                    <a:lnL w="6204">
                      <a:noFill/>
                      <a:prstDash val="solid"/>
                    </a:lnL>
                    <a:lnR>
                      <a:noFill/>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2"/>
                  </a:ext>
                </a:extLst>
              </a:tr>
              <a:tr h="231496">
                <a:tc>
                  <a:txBody>
                    <a:bodyPr/>
                    <a:lstStyle/>
                    <a:p>
                      <a:pPr marL="17145">
                        <a:lnSpc>
                          <a:spcPct val="100000"/>
                        </a:lnSpc>
                        <a:spcBef>
                          <a:spcPts val="409"/>
                        </a:spcBef>
                      </a:pPr>
                      <a:r>
                        <a:rPr lang="en-US" sz="800" spc="10" dirty="0">
                          <a:solidFill>
                            <a:srgbClr val="231F20"/>
                          </a:solidFill>
                          <a:latin typeface="Arial "/>
                          <a:cs typeface="Volta Modern Display 55 Rom"/>
                        </a:rPr>
                        <a:t>2014</a:t>
                      </a:r>
                      <a:endParaRPr lang="en-US" sz="800" dirty="0">
                        <a:latin typeface="Arial "/>
                        <a:cs typeface="Volta Modern Display 55 Rom"/>
                      </a:endParaRPr>
                    </a:p>
                  </a:txBody>
                  <a:tcPr marL="0" marR="0" marT="19477" marB="0">
                    <a:lnL>
                      <a:noFill/>
                    </a:lnL>
                    <a:lnR w="6204">
                      <a:noFill/>
                      <a:prstDash val="soli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2133570" rtl="0" eaLnBrk="1" latinLnBrk="0" hangingPunct="1">
                        <a:defRPr sz="4200" kern="1200">
                          <a:solidFill>
                            <a:schemeClr val="tx1"/>
                          </a:solidFill>
                          <a:latin typeface="Calibri"/>
                        </a:defRPr>
                      </a:lvl1pPr>
                      <a:lvl2pPr marL="1066785" algn="l" defTabSz="2133570" rtl="0" eaLnBrk="1" latinLnBrk="0" hangingPunct="1">
                        <a:defRPr sz="4200" kern="1200">
                          <a:solidFill>
                            <a:schemeClr val="tx1"/>
                          </a:solidFill>
                          <a:latin typeface="Calibri"/>
                        </a:defRPr>
                      </a:lvl2pPr>
                      <a:lvl3pPr marL="2133570" algn="l" defTabSz="2133570" rtl="0" eaLnBrk="1" latinLnBrk="0" hangingPunct="1">
                        <a:defRPr sz="4200" kern="1200">
                          <a:solidFill>
                            <a:schemeClr val="tx1"/>
                          </a:solidFill>
                          <a:latin typeface="Calibri"/>
                        </a:defRPr>
                      </a:lvl3pPr>
                      <a:lvl4pPr marL="3200354" algn="l" defTabSz="2133570" rtl="0" eaLnBrk="1" latinLnBrk="0" hangingPunct="1">
                        <a:defRPr sz="4200" kern="1200">
                          <a:solidFill>
                            <a:schemeClr val="tx1"/>
                          </a:solidFill>
                          <a:latin typeface="Calibri"/>
                        </a:defRPr>
                      </a:lvl4pPr>
                      <a:lvl5pPr marL="4267139" algn="l" defTabSz="2133570" rtl="0" eaLnBrk="1" latinLnBrk="0" hangingPunct="1">
                        <a:defRPr sz="4200" kern="1200">
                          <a:solidFill>
                            <a:schemeClr val="tx1"/>
                          </a:solidFill>
                          <a:latin typeface="Calibri"/>
                        </a:defRPr>
                      </a:lvl5pPr>
                      <a:lvl6pPr marL="5333924" algn="l" defTabSz="2133570" rtl="0" eaLnBrk="1" latinLnBrk="0" hangingPunct="1">
                        <a:defRPr sz="4200" kern="1200">
                          <a:solidFill>
                            <a:schemeClr val="tx1"/>
                          </a:solidFill>
                          <a:latin typeface="Calibri"/>
                        </a:defRPr>
                      </a:lvl6pPr>
                      <a:lvl7pPr marL="6400709" algn="l" defTabSz="2133570" rtl="0" eaLnBrk="1" latinLnBrk="0" hangingPunct="1">
                        <a:defRPr sz="4200" kern="1200">
                          <a:solidFill>
                            <a:schemeClr val="tx1"/>
                          </a:solidFill>
                          <a:latin typeface="Calibri"/>
                        </a:defRPr>
                      </a:lvl7pPr>
                      <a:lvl8pPr marL="7467493" algn="l" defTabSz="2133570" rtl="0" eaLnBrk="1" latinLnBrk="0" hangingPunct="1">
                        <a:defRPr sz="4200" kern="1200">
                          <a:solidFill>
                            <a:schemeClr val="tx1"/>
                          </a:solidFill>
                          <a:latin typeface="Calibri"/>
                        </a:defRPr>
                      </a:lvl8pPr>
                      <a:lvl9pPr marL="8534278" algn="l" defTabSz="2133570" rtl="0" eaLnBrk="1" latinLnBrk="0" hangingPunct="1">
                        <a:defRPr sz="4200" kern="1200">
                          <a:solidFill>
                            <a:schemeClr val="tx1"/>
                          </a:solidFill>
                          <a:latin typeface="Calibri"/>
                        </a:defRPr>
                      </a:lvl9pPr>
                    </a:lstStyle>
                    <a:p>
                      <a:pPr algn="ctr">
                        <a:lnSpc>
                          <a:spcPct val="100000"/>
                        </a:lnSpc>
                        <a:spcBef>
                          <a:spcPts val="409"/>
                        </a:spcBef>
                      </a:pPr>
                      <a:r>
                        <a:rPr lang="en-US" sz="800" spc="20" baseline="0" dirty="0">
                          <a:solidFill>
                            <a:srgbClr val="231F20"/>
                          </a:solidFill>
                          <a:latin typeface="Arial "/>
                          <a:cs typeface="Volta Modern Display 55 Rom"/>
                        </a:rPr>
                        <a:t>Text</a:t>
                      </a:r>
                      <a:endParaRPr sz="800" baseline="0" dirty="0">
                        <a:latin typeface="Arial "/>
                        <a:cs typeface="Volta Modern Display 55 Rom"/>
                      </a:endParaRPr>
                    </a:p>
                  </a:txBody>
                  <a:tcPr marL="0" marR="0" marT="19477" marB="0">
                    <a:lnL w="6204">
                      <a:noFill/>
                      <a:prstDash val="solid"/>
                    </a:lnL>
                    <a:lnR w="6204">
                      <a:noFill/>
                      <a:prstDash val="soli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2133570" rtl="0" eaLnBrk="1" latinLnBrk="0" hangingPunct="1">
                        <a:defRPr sz="4200" kern="1200">
                          <a:solidFill>
                            <a:schemeClr val="tx1"/>
                          </a:solidFill>
                          <a:latin typeface="Calibri"/>
                        </a:defRPr>
                      </a:lvl1pPr>
                      <a:lvl2pPr marL="1066785" algn="l" defTabSz="2133570" rtl="0" eaLnBrk="1" latinLnBrk="0" hangingPunct="1">
                        <a:defRPr sz="4200" kern="1200">
                          <a:solidFill>
                            <a:schemeClr val="tx1"/>
                          </a:solidFill>
                          <a:latin typeface="Calibri"/>
                        </a:defRPr>
                      </a:lvl2pPr>
                      <a:lvl3pPr marL="2133570" algn="l" defTabSz="2133570" rtl="0" eaLnBrk="1" latinLnBrk="0" hangingPunct="1">
                        <a:defRPr sz="4200" kern="1200">
                          <a:solidFill>
                            <a:schemeClr val="tx1"/>
                          </a:solidFill>
                          <a:latin typeface="Calibri"/>
                        </a:defRPr>
                      </a:lvl3pPr>
                      <a:lvl4pPr marL="3200354" algn="l" defTabSz="2133570" rtl="0" eaLnBrk="1" latinLnBrk="0" hangingPunct="1">
                        <a:defRPr sz="4200" kern="1200">
                          <a:solidFill>
                            <a:schemeClr val="tx1"/>
                          </a:solidFill>
                          <a:latin typeface="Calibri"/>
                        </a:defRPr>
                      </a:lvl4pPr>
                      <a:lvl5pPr marL="4267139" algn="l" defTabSz="2133570" rtl="0" eaLnBrk="1" latinLnBrk="0" hangingPunct="1">
                        <a:defRPr sz="4200" kern="1200">
                          <a:solidFill>
                            <a:schemeClr val="tx1"/>
                          </a:solidFill>
                          <a:latin typeface="Calibri"/>
                        </a:defRPr>
                      </a:lvl5pPr>
                      <a:lvl6pPr marL="5333924" algn="l" defTabSz="2133570" rtl="0" eaLnBrk="1" latinLnBrk="0" hangingPunct="1">
                        <a:defRPr sz="4200" kern="1200">
                          <a:solidFill>
                            <a:schemeClr val="tx1"/>
                          </a:solidFill>
                          <a:latin typeface="Calibri"/>
                        </a:defRPr>
                      </a:lvl6pPr>
                      <a:lvl7pPr marL="6400709" algn="l" defTabSz="2133570" rtl="0" eaLnBrk="1" latinLnBrk="0" hangingPunct="1">
                        <a:defRPr sz="4200" kern="1200">
                          <a:solidFill>
                            <a:schemeClr val="tx1"/>
                          </a:solidFill>
                          <a:latin typeface="Calibri"/>
                        </a:defRPr>
                      </a:lvl7pPr>
                      <a:lvl8pPr marL="7467493" algn="l" defTabSz="2133570" rtl="0" eaLnBrk="1" latinLnBrk="0" hangingPunct="1">
                        <a:defRPr sz="4200" kern="1200">
                          <a:solidFill>
                            <a:schemeClr val="tx1"/>
                          </a:solidFill>
                          <a:latin typeface="Calibri"/>
                        </a:defRPr>
                      </a:lvl8pPr>
                      <a:lvl9pPr marL="8534278" algn="l" defTabSz="2133570" rtl="0" eaLnBrk="1" latinLnBrk="0" hangingPunct="1">
                        <a:defRPr sz="4200" kern="1200">
                          <a:solidFill>
                            <a:schemeClr val="tx1"/>
                          </a:solidFill>
                          <a:latin typeface="Calibri"/>
                        </a:defRPr>
                      </a:lvl9pPr>
                    </a:lstStyle>
                    <a:p>
                      <a:pPr algn="ctr">
                        <a:lnSpc>
                          <a:spcPct val="100000"/>
                        </a:lnSpc>
                        <a:spcBef>
                          <a:spcPts val="409"/>
                        </a:spcBef>
                      </a:pPr>
                      <a:r>
                        <a:rPr lang="en-US" sz="800" spc="20" baseline="0" dirty="0">
                          <a:solidFill>
                            <a:srgbClr val="231F20"/>
                          </a:solidFill>
                          <a:latin typeface="Arial "/>
                          <a:cs typeface="Volta Modern Display 55 Rom"/>
                        </a:rPr>
                        <a:t>Text</a:t>
                      </a:r>
                      <a:endParaRPr sz="800" baseline="0" dirty="0">
                        <a:latin typeface="Arial "/>
                        <a:cs typeface="Volta Modern Display 55 Rom"/>
                      </a:endParaRPr>
                    </a:p>
                  </a:txBody>
                  <a:tcPr marL="0" marR="0" marT="19477" marB="0">
                    <a:lnL w="6204">
                      <a:noFill/>
                      <a:prstDash val="solid"/>
                    </a:lnL>
                    <a:lnR>
                      <a:noFill/>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4191550734"/>
                  </a:ext>
                </a:extLst>
              </a:tr>
              <a:tr h="231496">
                <a:tc>
                  <a:txBody>
                    <a:bodyPr/>
                    <a:lstStyle>
                      <a:lvl1pPr marL="0" algn="l" defTabSz="2133570" rtl="0" eaLnBrk="1" latinLnBrk="0" hangingPunct="1">
                        <a:defRPr sz="4200" kern="1200">
                          <a:solidFill>
                            <a:schemeClr val="tx1"/>
                          </a:solidFill>
                          <a:latin typeface="Calibri"/>
                        </a:defRPr>
                      </a:lvl1pPr>
                      <a:lvl2pPr marL="1066785" algn="l" defTabSz="2133570" rtl="0" eaLnBrk="1" latinLnBrk="0" hangingPunct="1">
                        <a:defRPr sz="4200" kern="1200">
                          <a:solidFill>
                            <a:schemeClr val="tx1"/>
                          </a:solidFill>
                          <a:latin typeface="Calibri"/>
                        </a:defRPr>
                      </a:lvl2pPr>
                      <a:lvl3pPr marL="2133570" algn="l" defTabSz="2133570" rtl="0" eaLnBrk="1" latinLnBrk="0" hangingPunct="1">
                        <a:defRPr sz="4200" kern="1200">
                          <a:solidFill>
                            <a:schemeClr val="tx1"/>
                          </a:solidFill>
                          <a:latin typeface="Calibri"/>
                        </a:defRPr>
                      </a:lvl3pPr>
                      <a:lvl4pPr marL="3200354" algn="l" defTabSz="2133570" rtl="0" eaLnBrk="1" latinLnBrk="0" hangingPunct="1">
                        <a:defRPr sz="4200" kern="1200">
                          <a:solidFill>
                            <a:schemeClr val="tx1"/>
                          </a:solidFill>
                          <a:latin typeface="Calibri"/>
                        </a:defRPr>
                      </a:lvl4pPr>
                      <a:lvl5pPr marL="4267139" algn="l" defTabSz="2133570" rtl="0" eaLnBrk="1" latinLnBrk="0" hangingPunct="1">
                        <a:defRPr sz="4200" kern="1200">
                          <a:solidFill>
                            <a:schemeClr val="tx1"/>
                          </a:solidFill>
                          <a:latin typeface="Calibri"/>
                        </a:defRPr>
                      </a:lvl5pPr>
                      <a:lvl6pPr marL="5333924" algn="l" defTabSz="2133570" rtl="0" eaLnBrk="1" latinLnBrk="0" hangingPunct="1">
                        <a:defRPr sz="4200" kern="1200">
                          <a:solidFill>
                            <a:schemeClr val="tx1"/>
                          </a:solidFill>
                          <a:latin typeface="Calibri"/>
                        </a:defRPr>
                      </a:lvl6pPr>
                      <a:lvl7pPr marL="6400709" algn="l" defTabSz="2133570" rtl="0" eaLnBrk="1" latinLnBrk="0" hangingPunct="1">
                        <a:defRPr sz="4200" kern="1200">
                          <a:solidFill>
                            <a:schemeClr val="tx1"/>
                          </a:solidFill>
                          <a:latin typeface="Calibri"/>
                        </a:defRPr>
                      </a:lvl7pPr>
                      <a:lvl8pPr marL="7467493" algn="l" defTabSz="2133570" rtl="0" eaLnBrk="1" latinLnBrk="0" hangingPunct="1">
                        <a:defRPr sz="4200" kern="1200">
                          <a:solidFill>
                            <a:schemeClr val="tx1"/>
                          </a:solidFill>
                          <a:latin typeface="Calibri"/>
                        </a:defRPr>
                      </a:lvl8pPr>
                      <a:lvl9pPr marL="8534278" algn="l" defTabSz="2133570" rtl="0" eaLnBrk="1" latinLnBrk="0" hangingPunct="1">
                        <a:defRPr sz="4200" kern="1200">
                          <a:solidFill>
                            <a:schemeClr val="tx1"/>
                          </a:solidFill>
                          <a:latin typeface="Calibri"/>
                        </a:defRPr>
                      </a:lvl9pPr>
                    </a:lstStyle>
                    <a:p>
                      <a:pPr marL="17145">
                        <a:lnSpc>
                          <a:spcPct val="100000"/>
                        </a:lnSpc>
                        <a:spcBef>
                          <a:spcPts val="409"/>
                        </a:spcBef>
                      </a:pPr>
                      <a:r>
                        <a:rPr lang="en-US" sz="800" dirty="0">
                          <a:latin typeface="Arial "/>
                          <a:cs typeface="Volta Modern Display 55 Rom"/>
                        </a:rPr>
                        <a:t>2015</a:t>
                      </a:r>
                    </a:p>
                  </a:txBody>
                  <a:tcPr marL="0" marR="0" marT="19477" marB="0">
                    <a:lnL>
                      <a:noFill/>
                    </a:lnL>
                    <a:lnR w="6204">
                      <a:noFill/>
                      <a:prstDash val="soli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2133570" rtl="0" eaLnBrk="1" latinLnBrk="0" hangingPunct="1">
                        <a:defRPr sz="4200" kern="1200">
                          <a:solidFill>
                            <a:schemeClr val="tx1"/>
                          </a:solidFill>
                          <a:latin typeface="Calibri"/>
                        </a:defRPr>
                      </a:lvl1pPr>
                      <a:lvl2pPr marL="1066785" algn="l" defTabSz="2133570" rtl="0" eaLnBrk="1" latinLnBrk="0" hangingPunct="1">
                        <a:defRPr sz="4200" kern="1200">
                          <a:solidFill>
                            <a:schemeClr val="tx1"/>
                          </a:solidFill>
                          <a:latin typeface="Calibri"/>
                        </a:defRPr>
                      </a:lvl2pPr>
                      <a:lvl3pPr marL="2133570" algn="l" defTabSz="2133570" rtl="0" eaLnBrk="1" latinLnBrk="0" hangingPunct="1">
                        <a:defRPr sz="4200" kern="1200">
                          <a:solidFill>
                            <a:schemeClr val="tx1"/>
                          </a:solidFill>
                          <a:latin typeface="Calibri"/>
                        </a:defRPr>
                      </a:lvl3pPr>
                      <a:lvl4pPr marL="3200354" algn="l" defTabSz="2133570" rtl="0" eaLnBrk="1" latinLnBrk="0" hangingPunct="1">
                        <a:defRPr sz="4200" kern="1200">
                          <a:solidFill>
                            <a:schemeClr val="tx1"/>
                          </a:solidFill>
                          <a:latin typeface="Calibri"/>
                        </a:defRPr>
                      </a:lvl4pPr>
                      <a:lvl5pPr marL="4267139" algn="l" defTabSz="2133570" rtl="0" eaLnBrk="1" latinLnBrk="0" hangingPunct="1">
                        <a:defRPr sz="4200" kern="1200">
                          <a:solidFill>
                            <a:schemeClr val="tx1"/>
                          </a:solidFill>
                          <a:latin typeface="Calibri"/>
                        </a:defRPr>
                      </a:lvl5pPr>
                      <a:lvl6pPr marL="5333924" algn="l" defTabSz="2133570" rtl="0" eaLnBrk="1" latinLnBrk="0" hangingPunct="1">
                        <a:defRPr sz="4200" kern="1200">
                          <a:solidFill>
                            <a:schemeClr val="tx1"/>
                          </a:solidFill>
                          <a:latin typeface="Calibri"/>
                        </a:defRPr>
                      </a:lvl6pPr>
                      <a:lvl7pPr marL="6400709" algn="l" defTabSz="2133570" rtl="0" eaLnBrk="1" latinLnBrk="0" hangingPunct="1">
                        <a:defRPr sz="4200" kern="1200">
                          <a:solidFill>
                            <a:schemeClr val="tx1"/>
                          </a:solidFill>
                          <a:latin typeface="Calibri"/>
                        </a:defRPr>
                      </a:lvl7pPr>
                      <a:lvl8pPr marL="7467493" algn="l" defTabSz="2133570" rtl="0" eaLnBrk="1" latinLnBrk="0" hangingPunct="1">
                        <a:defRPr sz="4200" kern="1200">
                          <a:solidFill>
                            <a:schemeClr val="tx1"/>
                          </a:solidFill>
                          <a:latin typeface="Calibri"/>
                        </a:defRPr>
                      </a:lvl8pPr>
                      <a:lvl9pPr marL="8534278" algn="l" defTabSz="2133570" rtl="0" eaLnBrk="1" latinLnBrk="0" hangingPunct="1">
                        <a:defRPr sz="4200" kern="1200">
                          <a:solidFill>
                            <a:schemeClr val="tx1"/>
                          </a:solidFill>
                          <a:latin typeface="Calibri"/>
                        </a:defRPr>
                      </a:lvl9pPr>
                    </a:lstStyle>
                    <a:p>
                      <a:pPr algn="ctr">
                        <a:lnSpc>
                          <a:spcPct val="100000"/>
                        </a:lnSpc>
                        <a:spcBef>
                          <a:spcPts val="409"/>
                        </a:spcBef>
                      </a:pPr>
                      <a:r>
                        <a:rPr lang="en-US" sz="800" spc="20" baseline="0" dirty="0">
                          <a:solidFill>
                            <a:srgbClr val="231F20"/>
                          </a:solidFill>
                          <a:latin typeface="Arial "/>
                          <a:cs typeface="Volta Modern Display 55 Rom"/>
                        </a:rPr>
                        <a:t>Text</a:t>
                      </a:r>
                      <a:endParaRPr lang="en-US" sz="800" baseline="0" dirty="0">
                        <a:latin typeface="Arial "/>
                        <a:cs typeface="Volta Modern Display 55 Rom"/>
                      </a:endParaRPr>
                    </a:p>
                  </a:txBody>
                  <a:tcPr marL="0" marR="0" marT="19477" marB="0">
                    <a:lnL w="6204">
                      <a:noFill/>
                      <a:prstDash val="solid"/>
                    </a:lnL>
                    <a:lnR w="6204">
                      <a:noFill/>
                      <a:prstDash val="soli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2133570" rtl="0" eaLnBrk="1" latinLnBrk="0" hangingPunct="1">
                        <a:defRPr sz="4200" kern="1200">
                          <a:solidFill>
                            <a:schemeClr val="tx1"/>
                          </a:solidFill>
                          <a:latin typeface="Calibri"/>
                        </a:defRPr>
                      </a:lvl1pPr>
                      <a:lvl2pPr marL="1066785" algn="l" defTabSz="2133570" rtl="0" eaLnBrk="1" latinLnBrk="0" hangingPunct="1">
                        <a:defRPr sz="4200" kern="1200">
                          <a:solidFill>
                            <a:schemeClr val="tx1"/>
                          </a:solidFill>
                          <a:latin typeface="Calibri"/>
                        </a:defRPr>
                      </a:lvl2pPr>
                      <a:lvl3pPr marL="2133570" algn="l" defTabSz="2133570" rtl="0" eaLnBrk="1" latinLnBrk="0" hangingPunct="1">
                        <a:defRPr sz="4200" kern="1200">
                          <a:solidFill>
                            <a:schemeClr val="tx1"/>
                          </a:solidFill>
                          <a:latin typeface="Calibri"/>
                        </a:defRPr>
                      </a:lvl3pPr>
                      <a:lvl4pPr marL="3200354" algn="l" defTabSz="2133570" rtl="0" eaLnBrk="1" latinLnBrk="0" hangingPunct="1">
                        <a:defRPr sz="4200" kern="1200">
                          <a:solidFill>
                            <a:schemeClr val="tx1"/>
                          </a:solidFill>
                          <a:latin typeface="Calibri"/>
                        </a:defRPr>
                      </a:lvl4pPr>
                      <a:lvl5pPr marL="4267139" algn="l" defTabSz="2133570" rtl="0" eaLnBrk="1" latinLnBrk="0" hangingPunct="1">
                        <a:defRPr sz="4200" kern="1200">
                          <a:solidFill>
                            <a:schemeClr val="tx1"/>
                          </a:solidFill>
                          <a:latin typeface="Calibri"/>
                        </a:defRPr>
                      </a:lvl5pPr>
                      <a:lvl6pPr marL="5333924" algn="l" defTabSz="2133570" rtl="0" eaLnBrk="1" latinLnBrk="0" hangingPunct="1">
                        <a:defRPr sz="4200" kern="1200">
                          <a:solidFill>
                            <a:schemeClr val="tx1"/>
                          </a:solidFill>
                          <a:latin typeface="Calibri"/>
                        </a:defRPr>
                      </a:lvl6pPr>
                      <a:lvl7pPr marL="6400709" algn="l" defTabSz="2133570" rtl="0" eaLnBrk="1" latinLnBrk="0" hangingPunct="1">
                        <a:defRPr sz="4200" kern="1200">
                          <a:solidFill>
                            <a:schemeClr val="tx1"/>
                          </a:solidFill>
                          <a:latin typeface="Calibri"/>
                        </a:defRPr>
                      </a:lvl7pPr>
                      <a:lvl8pPr marL="7467493" algn="l" defTabSz="2133570" rtl="0" eaLnBrk="1" latinLnBrk="0" hangingPunct="1">
                        <a:defRPr sz="4200" kern="1200">
                          <a:solidFill>
                            <a:schemeClr val="tx1"/>
                          </a:solidFill>
                          <a:latin typeface="Calibri"/>
                        </a:defRPr>
                      </a:lvl8pPr>
                      <a:lvl9pPr marL="8534278" algn="l" defTabSz="2133570" rtl="0" eaLnBrk="1" latinLnBrk="0" hangingPunct="1">
                        <a:defRPr sz="4200" kern="1200">
                          <a:solidFill>
                            <a:schemeClr val="tx1"/>
                          </a:solidFill>
                          <a:latin typeface="Calibri"/>
                        </a:defRPr>
                      </a:lvl9pPr>
                    </a:lstStyle>
                    <a:p>
                      <a:pPr algn="ctr">
                        <a:lnSpc>
                          <a:spcPct val="100000"/>
                        </a:lnSpc>
                        <a:spcBef>
                          <a:spcPts val="409"/>
                        </a:spcBef>
                      </a:pPr>
                      <a:r>
                        <a:rPr lang="en-US" sz="800" spc="20" baseline="0" dirty="0">
                          <a:solidFill>
                            <a:srgbClr val="231F20"/>
                          </a:solidFill>
                          <a:latin typeface="Arial "/>
                          <a:cs typeface="Volta Modern Display 55 Rom"/>
                        </a:rPr>
                        <a:t>Text</a:t>
                      </a:r>
                      <a:endParaRPr lang="en-US" sz="800" baseline="0" dirty="0">
                        <a:latin typeface="Arial "/>
                        <a:cs typeface="Volta Modern Display 55 Rom"/>
                      </a:endParaRPr>
                    </a:p>
                  </a:txBody>
                  <a:tcPr marL="0" marR="0" marT="19477" marB="0">
                    <a:lnL w="6204">
                      <a:noFill/>
                      <a:prstDash val="solid"/>
                    </a:lnL>
                    <a:lnR>
                      <a:noFill/>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676258587"/>
                  </a:ext>
                </a:extLst>
              </a:tr>
              <a:tr h="233197">
                <a:tc gridSpan="3">
                  <a:txBody>
                    <a:bodyPr/>
                    <a:lstStyle>
                      <a:lvl1pPr marL="0" algn="l" defTabSz="2133570" rtl="0" eaLnBrk="1" latinLnBrk="0" hangingPunct="1">
                        <a:defRPr sz="4200" kern="1200">
                          <a:solidFill>
                            <a:schemeClr val="tx1"/>
                          </a:solidFill>
                          <a:latin typeface="Calibri"/>
                        </a:defRPr>
                      </a:lvl1pPr>
                      <a:lvl2pPr marL="1066785" algn="l" defTabSz="2133570" rtl="0" eaLnBrk="1" latinLnBrk="0" hangingPunct="1">
                        <a:defRPr sz="4200" kern="1200">
                          <a:solidFill>
                            <a:schemeClr val="tx1"/>
                          </a:solidFill>
                          <a:latin typeface="Calibri"/>
                        </a:defRPr>
                      </a:lvl2pPr>
                      <a:lvl3pPr marL="2133570" algn="l" defTabSz="2133570" rtl="0" eaLnBrk="1" latinLnBrk="0" hangingPunct="1">
                        <a:defRPr sz="4200" kern="1200">
                          <a:solidFill>
                            <a:schemeClr val="tx1"/>
                          </a:solidFill>
                          <a:latin typeface="Calibri"/>
                        </a:defRPr>
                      </a:lvl3pPr>
                      <a:lvl4pPr marL="3200354" algn="l" defTabSz="2133570" rtl="0" eaLnBrk="1" latinLnBrk="0" hangingPunct="1">
                        <a:defRPr sz="4200" kern="1200">
                          <a:solidFill>
                            <a:schemeClr val="tx1"/>
                          </a:solidFill>
                          <a:latin typeface="Calibri"/>
                        </a:defRPr>
                      </a:lvl4pPr>
                      <a:lvl5pPr marL="4267139" algn="l" defTabSz="2133570" rtl="0" eaLnBrk="1" latinLnBrk="0" hangingPunct="1">
                        <a:defRPr sz="4200" kern="1200">
                          <a:solidFill>
                            <a:schemeClr val="tx1"/>
                          </a:solidFill>
                          <a:latin typeface="Calibri"/>
                        </a:defRPr>
                      </a:lvl5pPr>
                      <a:lvl6pPr marL="5333924" algn="l" defTabSz="2133570" rtl="0" eaLnBrk="1" latinLnBrk="0" hangingPunct="1">
                        <a:defRPr sz="4200" kern="1200">
                          <a:solidFill>
                            <a:schemeClr val="tx1"/>
                          </a:solidFill>
                          <a:latin typeface="Calibri"/>
                        </a:defRPr>
                      </a:lvl6pPr>
                      <a:lvl7pPr marL="6400709" algn="l" defTabSz="2133570" rtl="0" eaLnBrk="1" latinLnBrk="0" hangingPunct="1">
                        <a:defRPr sz="4200" kern="1200">
                          <a:solidFill>
                            <a:schemeClr val="tx1"/>
                          </a:solidFill>
                          <a:latin typeface="Calibri"/>
                        </a:defRPr>
                      </a:lvl7pPr>
                      <a:lvl8pPr marL="7467493" algn="l" defTabSz="2133570" rtl="0" eaLnBrk="1" latinLnBrk="0" hangingPunct="1">
                        <a:defRPr sz="4200" kern="1200">
                          <a:solidFill>
                            <a:schemeClr val="tx1"/>
                          </a:solidFill>
                          <a:latin typeface="Calibri"/>
                        </a:defRPr>
                      </a:lvl8pPr>
                      <a:lvl9pPr marL="8534278" algn="l" defTabSz="2133570" rtl="0" eaLnBrk="1" latinLnBrk="0" hangingPunct="1">
                        <a:defRPr sz="4200" kern="1200">
                          <a:solidFill>
                            <a:schemeClr val="tx1"/>
                          </a:solidFill>
                          <a:latin typeface="Calibri"/>
                        </a:defRPr>
                      </a:lvl9pPr>
                    </a:lstStyle>
                    <a:p>
                      <a:pPr marL="17145">
                        <a:lnSpc>
                          <a:spcPct val="100000"/>
                        </a:lnSpc>
                        <a:spcBef>
                          <a:spcPts val="409"/>
                        </a:spcBef>
                      </a:pPr>
                      <a:r>
                        <a:rPr lang="en-US" sz="800" spc="10" dirty="0">
                          <a:solidFill>
                            <a:srgbClr val="231F20"/>
                          </a:solidFill>
                          <a:latin typeface="Arial "/>
                          <a:cs typeface="Volta Modern Display 55 Rom"/>
                        </a:rPr>
                        <a:t>Footer text</a:t>
                      </a:r>
                      <a:endParaRPr lang="en-US" sz="800" dirty="0">
                        <a:latin typeface="Arial "/>
                        <a:cs typeface="Volta Modern Display 55 Rom"/>
                      </a:endParaRPr>
                    </a:p>
                  </a:txBody>
                  <a:tcPr marL="0" marR="0" marT="19477" marB="0">
                    <a:lnL>
                      <a:noFill/>
                    </a:lnL>
                    <a:lnR w="6204">
                      <a:noFill/>
                      <a:prstDash val="solid"/>
                    </a:lnR>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hMerge="1">
                  <a:txBody>
                    <a:bodyPr/>
                    <a:lstStyle>
                      <a:lvl1pPr marL="0" algn="l" defTabSz="2133570" rtl="0" eaLnBrk="1" latinLnBrk="0" hangingPunct="1">
                        <a:defRPr sz="4200" kern="1200">
                          <a:solidFill>
                            <a:schemeClr val="tx1"/>
                          </a:solidFill>
                          <a:latin typeface="Calibri"/>
                        </a:defRPr>
                      </a:lvl1pPr>
                      <a:lvl2pPr marL="1066785" algn="l" defTabSz="2133570" rtl="0" eaLnBrk="1" latinLnBrk="0" hangingPunct="1">
                        <a:defRPr sz="4200" kern="1200">
                          <a:solidFill>
                            <a:schemeClr val="tx1"/>
                          </a:solidFill>
                          <a:latin typeface="Calibri"/>
                        </a:defRPr>
                      </a:lvl2pPr>
                      <a:lvl3pPr marL="2133570" algn="l" defTabSz="2133570" rtl="0" eaLnBrk="1" latinLnBrk="0" hangingPunct="1">
                        <a:defRPr sz="4200" kern="1200">
                          <a:solidFill>
                            <a:schemeClr val="tx1"/>
                          </a:solidFill>
                          <a:latin typeface="Calibri"/>
                        </a:defRPr>
                      </a:lvl3pPr>
                      <a:lvl4pPr marL="3200354" algn="l" defTabSz="2133570" rtl="0" eaLnBrk="1" latinLnBrk="0" hangingPunct="1">
                        <a:defRPr sz="4200" kern="1200">
                          <a:solidFill>
                            <a:schemeClr val="tx1"/>
                          </a:solidFill>
                          <a:latin typeface="Calibri"/>
                        </a:defRPr>
                      </a:lvl4pPr>
                      <a:lvl5pPr marL="4267139" algn="l" defTabSz="2133570" rtl="0" eaLnBrk="1" latinLnBrk="0" hangingPunct="1">
                        <a:defRPr sz="4200" kern="1200">
                          <a:solidFill>
                            <a:schemeClr val="tx1"/>
                          </a:solidFill>
                          <a:latin typeface="Calibri"/>
                        </a:defRPr>
                      </a:lvl5pPr>
                      <a:lvl6pPr marL="5333924" algn="l" defTabSz="2133570" rtl="0" eaLnBrk="1" latinLnBrk="0" hangingPunct="1">
                        <a:defRPr sz="4200" kern="1200">
                          <a:solidFill>
                            <a:schemeClr val="tx1"/>
                          </a:solidFill>
                          <a:latin typeface="Calibri"/>
                        </a:defRPr>
                      </a:lvl6pPr>
                      <a:lvl7pPr marL="6400709" algn="l" defTabSz="2133570" rtl="0" eaLnBrk="1" latinLnBrk="0" hangingPunct="1">
                        <a:defRPr sz="4200" kern="1200">
                          <a:solidFill>
                            <a:schemeClr val="tx1"/>
                          </a:solidFill>
                          <a:latin typeface="Calibri"/>
                        </a:defRPr>
                      </a:lvl7pPr>
                      <a:lvl8pPr marL="7467493" algn="l" defTabSz="2133570" rtl="0" eaLnBrk="1" latinLnBrk="0" hangingPunct="1">
                        <a:defRPr sz="4200" kern="1200">
                          <a:solidFill>
                            <a:schemeClr val="tx1"/>
                          </a:solidFill>
                          <a:latin typeface="Calibri"/>
                        </a:defRPr>
                      </a:lvl8pPr>
                      <a:lvl9pPr marL="8534278" algn="l" defTabSz="2133570" rtl="0" eaLnBrk="1" latinLnBrk="0" hangingPunct="1">
                        <a:defRPr sz="4200" kern="1200">
                          <a:solidFill>
                            <a:schemeClr val="tx1"/>
                          </a:solidFill>
                          <a:latin typeface="Calibri"/>
                        </a:defRPr>
                      </a:lvl9pPr>
                    </a:lstStyle>
                    <a:p>
                      <a:pPr algn="ctr">
                        <a:lnSpc>
                          <a:spcPct val="100000"/>
                        </a:lnSpc>
                        <a:spcBef>
                          <a:spcPts val="409"/>
                        </a:spcBef>
                      </a:pPr>
                      <a:endParaRPr lang="en-US" sz="3200" baseline="0" dirty="0">
                        <a:latin typeface="Arial "/>
                        <a:cs typeface="Volta Modern Display 55 Rom"/>
                      </a:endParaRPr>
                    </a:p>
                  </a:txBody>
                  <a:tcPr marL="0" marR="0" marT="163588" marB="0">
                    <a:lnL w="6204">
                      <a:noFill/>
                      <a:prstDash val="solid"/>
                    </a:lnL>
                    <a:lnR w="6204">
                      <a:noFill/>
                      <a:prstDash val="solid"/>
                    </a:lnR>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hMerge="1">
                  <a:txBody>
                    <a:bodyPr/>
                    <a:lstStyle>
                      <a:lvl1pPr marL="0" algn="l" defTabSz="2133570" rtl="0" eaLnBrk="1" latinLnBrk="0" hangingPunct="1">
                        <a:defRPr sz="4200" kern="1200">
                          <a:solidFill>
                            <a:schemeClr val="tx1"/>
                          </a:solidFill>
                          <a:latin typeface="Calibri"/>
                        </a:defRPr>
                      </a:lvl1pPr>
                      <a:lvl2pPr marL="1066785" algn="l" defTabSz="2133570" rtl="0" eaLnBrk="1" latinLnBrk="0" hangingPunct="1">
                        <a:defRPr sz="4200" kern="1200">
                          <a:solidFill>
                            <a:schemeClr val="tx1"/>
                          </a:solidFill>
                          <a:latin typeface="Calibri"/>
                        </a:defRPr>
                      </a:lvl2pPr>
                      <a:lvl3pPr marL="2133570" algn="l" defTabSz="2133570" rtl="0" eaLnBrk="1" latinLnBrk="0" hangingPunct="1">
                        <a:defRPr sz="4200" kern="1200">
                          <a:solidFill>
                            <a:schemeClr val="tx1"/>
                          </a:solidFill>
                          <a:latin typeface="Calibri"/>
                        </a:defRPr>
                      </a:lvl3pPr>
                      <a:lvl4pPr marL="3200354" algn="l" defTabSz="2133570" rtl="0" eaLnBrk="1" latinLnBrk="0" hangingPunct="1">
                        <a:defRPr sz="4200" kern="1200">
                          <a:solidFill>
                            <a:schemeClr val="tx1"/>
                          </a:solidFill>
                          <a:latin typeface="Calibri"/>
                        </a:defRPr>
                      </a:lvl4pPr>
                      <a:lvl5pPr marL="4267139" algn="l" defTabSz="2133570" rtl="0" eaLnBrk="1" latinLnBrk="0" hangingPunct="1">
                        <a:defRPr sz="4200" kern="1200">
                          <a:solidFill>
                            <a:schemeClr val="tx1"/>
                          </a:solidFill>
                          <a:latin typeface="Calibri"/>
                        </a:defRPr>
                      </a:lvl5pPr>
                      <a:lvl6pPr marL="5333924" algn="l" defTabSz="2133570" rtl="0" eaLnBrk="1" latinLnBrk="0" hangingPunct="1">
                        <a:defRPr sz="4200" kern="1200">
                          <a:solidFill>
                            <a:schemeClr val="tx1"/>
                          </a:solidFill>
                          <a:latin typeface="Calibri"/>
                        </a:defRPr>
                      </a:lvl6pPr>
                      <a:lvl7pPr marL="6400709" algn="l" defTabSz="2133570" rtl="0" eaLnBrk="1" latinLnBrk="0" hangingPunct="1">
                        <a:defRPr sz="4200" kern="1200">
                          <a:solidFill>
                            <a:schemeClr val="tx1"/>
                          </a:solidFill>
                          <a:latin typeface="Calibri"/>
                        </a:defRPr>
                      </a:lvl7pPr>
                      <a:lvl8pPr marL="7467493" algn="l" defTabSz="2133570" rtl="0" eaLnBrk="1" latinLnBrk="0" hangingPunct="1">
                        <a:defRPr sz="4200" kern="1200">
                          <a:solidFill>
                            <a:schemeClr val="tx1"/>
                          </a:solidFill>
                          <a:latin typeface="Calibri"/>
                        </a:defRPr>
                      </a:lvl8pPr>
                      <a:lvl9pPr marL="8534278" algn="l" defTabSz="2133570" rtl="0" eaLnBrk="1" latinLnBrk="0" hangingPunct="1">
                        <a:defRPr sz="4200" kern="1200">
                          <a:solidFill>
                            <a:schemeClr val="tx1"/>
                          </a:solidFill>
                          <a:latin typeface="Calibri"/>
                        </a:defRPr>
                      </a:lvl9pPr>
                    </a:lstStyle>
                    <a:p>
                      <a:pPr algn="ctr">
                        <a:lnSpc>
                          <a:spcPct val="100000"/>
                        </a:lnSpc>
                        <a:spcBef>
                          <a:spcPts val="409"/>
                        </a:spcBef>
                      </a:pPr>
                      <a:endParaRPr lang="en-US" sz="3200" dirty="0">
                        <a:latin typeface="Arial "/>
                        <a:cs typeface="Volta Modern Display 55 Rom"/>
                      </a:endParaRPr>
                    </a:p>
                  </a:txBody>
                  <a:tcPr marL="0" marR="0" marT="163588" marB="0">
                    <a:lnL w="6204">
                      <a:noFill/>
                      <a:prstDash val="solid"/>
                    </a:lnL>
                    <a:lnR>
                      <a:noFill/>
                    </a:lnR>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3"/>
                  </a:ext>
                </a:extLst>
              </a:tr>
            </a:tbl>
          </a:graphicData>
        </a:graphic>
      </p:graphicFrame>
      <p:sp>
        <p:nvSpPr>
          <p:cNvPr id="20" name="TextBox 19">
            <a:extLst>
              <a:ext uri="{FF2B5EF4-FFF2-40B4-BE49-F238E27FC236}">
                <a16:creationId xmlns:a16="http://schemas.microsoft.com/office/drawing/2014/main" id="{FD5AB3E4-43AA-485A-8281-846591607C03}"/>
              </a:ext>
            </a:extLst>
          </p:cNvPr>
          <p:cNvSpPr txBox="1"/>
          <p:nvPr/>
        </p:nvSpPr>
        <p:spPr>
          <a:xfrm>
            <a:off x="3142229" y="2385688"/>
            <a:ext cx="3353480" cy="2578911"/>
          </a:xfrm>
          <a:prstGeom prst="rect">
            <a:avLst/>
          </a:prstGeom>
          <a:noFill/>
        </p:spPr>
        <p:txBody>
          <a:bodyPr wrap="square" lIns="0" tIns="0" rIns="0" bIns="0" rtlCol="0">
            <a:spAutoFit/>
          </a:bodyPr>
          <a:lstStyle/>
          <a:p>
            <a:pPr>
              <a:spcBef>
                <a:spcPts val="499"/>
              </a:spcBef>
              <a:spcAft>
                <a:spcPts val="124"/>
              </a:spcAft>
            </a:pPr>
            <a:r>
              <a:rPr lang="en-US" sz="785" b="1" dirty="0">
                <a:latin typeface="Arial" panose="020B0604020202020204" pitchFamily="34" charset="0"/>
                <a:cs typeface="Arial" panose="020B0604020202020204" pitchFamily="34" charset="0"/>
              </a:rPr>
              <a:t>References - Subhead A: Arial </a:t>
            </a:r>
            <a:br>
              <a:rPr lang="en-US" sz="714" b="1" dirty="0">
                <a:latin typeface="Arial" panose="020B0604020202020204" pitchFamily="34" charset="0"/>
                <a:cs typeface="Arial" panose="020B0604020202020204" pitchFamily="34" charset="0"/>
              </a:rPr>
            </a:br>
            <a:r>
              <a:rPr lang="en-US" sz="750" dirty="0">
                <a:solidFill>
                  <a:prstClr val="black"/>
                </a:solidFill>
                <a:latin typeface="Arial" panose="020B0604020202020204" pitchFamily="34" charset="0"/>
                <a:cs typeface="Arial" panose="020B0604020202020204" pitchFamily="34" charset="0"/>
              </a:rPr>
              <a:t>&lt;Last Name of First Author&gt; &lt;Initials of First Author&gt;, et al. </a:t>
            </a:r>
            <a:br>
              <a:rPr lang="en-US" sz="750" dirty="0">
                <a:solidFill>
                  <a:prstClr val="black"/>
                </a:solidFill>
                <a:latin typeface="Arial" panose="020B0604020202020204" pitchFamily="34" charset="0"/>
                <a:cs typeface="Arial" panose="020B0604020202020204" pitchFamily="34" charset="0"/>
              </a:rPr>
            </a:br>
            <a:r>
              <a:rPr lang="en-US" sz="750" i="1" dirty="0">
                <a:solidFill>
                  <a:prstClr val="black"/>
                </a:solidFill>
                <a:latin typeface="Arial" panose="020B0604020202020204" pitchFamily="34" charset="0"/>
                <a:cs typeface="Arial" panose="020B0604020202020204" pitchFamily="34" charset="0"/>
              </a:rPr>
              <a:t>Journal/Conference Short Name</a:t>
            </a:r>
            <a:r>
              <a:rPr lang="en-US" sz="750" dirty="0">
                <a:solidFill>
                  <a:prstClr val="black"/>
                </a:solidFill>
                <a:latin typeface="Arial" panose="020B0604020202020204" pitchFamily="34" charset="0"/>
                <a:cs typeface="Arial" panose="020B0604020202020204" pitchFamily="34" charset="0"/>
              </a:rPr>
              <a:t>. </a:t>
            </a:r>
            <a:r>
              <a:rPr lang="en-US" sz="750" dirty="0" err="1">
                <a:solidFill>
                  <a:prstClr val="black"/>
                </a:solidFill>
                <a:latin typeface="Arial" panose="020B0604020202020204" pitchFamily="34" charset="0"/>
                <a:cs typeface="Arial" panose="020B0604020202020204" pitchFamily="34" charset="0"/>
              </a:rPr>
              <a:t>Year;Vol</a:t>
            </a:r>
            <a:r>
              <a:rPr lang="en-US" sz="750" dirty="0">
                <a:solidFill>
                  <a:prstClr val="black"/>
                </a:solidFill>
                <a:latin typeface="Arial" panose="020B0604020202020204" pitchFamily="34" charset="0"/>
                <a:cs typeface="Arial" panose="020B0604020202020204" pitchFamily="34" charset="0"/>
              </a:rPr>
              <a:t>(Issue):Pg1–Pg2.</a:t>
            </a:r>
          </a:p>
          <a:p>
            <a:pPr marL="47468" indent="-47468">
              <a:spcAft>
                <a:spcPts val="124"/>
              </a:spcAft>
              <a:buFont typeface="+mj-lt"/>
              <a:buAutoNum type="arabicPeriod"/>
            </a:pPr>
            <a:r>
              <a:rPr lang="en-US" sz="750" dirty="0" err="1">
                <a:solidFill>
                  <a:prstClr val="black"/>
                </a:solidFill>
                <a:latin typeface="Arial" panose="020B0604020202020204" pitchFamily="34" charset="0"/>
                <a:cs typeface="Arial" panose="020B0604020202020204" pitchFamily="34" charset="0"/>
              </a:rPr>
              <a:t>Berum</a:t>
            </a:r>
            <a:r>
              <a:rPr lang="en-US" sz="750" dirty="0">
                <a:solidFill>
                  <a:prstClr val="black"/>
                </a:solidFill>
                <a:latin typeface="Arial" panose="020B0604020202020204" pitchFamily="34" charset="0"/>
                <a:cs typeface="Arial" panose="020B0604020202020204" pitchFamily="34" charset="0"/>
              </a:rPr>
              <a:t> VE, et al. </a:t>
            </a:r>
            <a:r>
              <a:rPr lang="en-US" sz="750" i="1" dirty="0" err="1">
                <a:solidFill>
                  <a:prstClr val="black"/>
                </a:solidFill>
                <a:latin typeface="Arial" panose="020B0604020202020204" pitchFamily="34" charset="0"/>
                <a:cs typeface="Arial" panose="020B0604020202020204" pitchFamily="34" charset="0"/>
              </a:rPr>
              <a:t>Inim</a:t>
            </a:r>
            <a:r>
              <a:rPr lang="en-US" sz="750" i="1" dirty="0">
                <a:solidFill>
                  <a:prstClr val="black"/>
                </a:solidFill>
                <a:latin typeface="Arial" panose="020B0604020202020204" pitchFamily="34" charset="0"/>
                <a:cs typeface="Arial" panose="020B0604020202020204" pitchFamily="34" charset="0"/>
              </a:rPr>
              <a:t> </a:t>
            </a:r>
            <a:r>
              <a:rPr lang="en-US" sz="750" i="1" dirty="0" err="1">
                <a:solidFill>
                  <a:prstClr val="black"/>
                </a:solidFill>
                <a:latin typeface="Arial" panose="020B0604020202020204" pitchFamily="34" charset="0"/>
                <a:cs typeface="Arial" panose="020B0604020202020204" pitchFamily="34" charset="0"/>
              </a:rPr>
              <a:t>Velesequat</a:t>
            </a:r>
            <a:r>
              <a:rPr lang="en-US" sz="750" dirty="0">
                <a:solidFill>
                  <a:prstClr val="black"/>
                </a:solidFill>
                <a:latin typeface="Arial" panose="020B0604020202020204" pitchFamily="34" charset="0"/>
                <a:cs typeface="Arial" panose="020B0604020202020204" pitchFamily="34" charset="0"/>
              </a:rPr>
              <a:t>. 2012;29:575–578.</a:t>
            </a:r>
          </a:p>
          <a:p>
            <a:pPr marL="47468" indent="-47468">
              <a:spcAft>
                <a:spcPts val="124"/>
              </a:spcAft>
              <a:buFont typeface="+mj-lt"/>
              <a:buAutoNum type="arabicPeriod"/>
            </a:pPr>
            <a:r>
              <a:rPr lang="en-US" sz="750" dirty="0" err="1">
                <a:solidFill>
                  <a:prstClr val="black"/>
                </a:solidFill>
                <a:latin typeface="Arial" panose="020B0604020202020204" pitchFamily="34" charset="0"/>
                <a:cs typeface="Arial" panose="020B0604020202020204" pitchFamily="34" charset="0"/>
              </a:rPr>
              <a:t>Haribus</a:t>
            </a:r>
            <a:r>
              <a:rPr lang="en-US" sz="750" dirty="0">
                <a:solidFill>
                  <a:prstClr val="black"/>
                </a:solidFill>
                <a:latin typeface="Arial" panose="020B0604020202020204" pitchFamily="34" charset="0"/>
                <a:cs typeface="Arial" panose="020B0604020202020204" pitchFamily="34" charset="0"/>
              </a:rPr>
              <a:t> AN, et al. </a:t>
            </a:r>
            <a:r>
              <a:rPr lang="en-US" sz="750" i="1" dirty="0" err="1">
                <a:solidFill>
                  <a:prstClr val="black"/>
                </a:solidFill>
                <a:latin typeface="Arial" panose="020B0604020202020204" pitchFamily="34" charset="0"/>
                <a:cs typeface="Arial" panose="020B0604020202020204" pitchFamily="34" charset="0"/>
              </a:rPr>
              <a:t>Inim</a:t>
            </a:r>
            <a:r>
              <a:rPr lang="en-US" sz="750" i="1" dirty="0">
                <a:solidFill>
                  <a:prstClr val="black"/>
                </a:solidFill>
                <a:latin typeface="Arial" panose="020B0604020202020204" pitchFamily="34" charset="0"/>
                <a:cs typeface="Arial" panose="020B0604020202020204" pitchFamily="34" charset="0"/>
              </a:rPr>
              <a:t> </a:t>
            </a:r>
            <a:r>
              <a:rPr lang="en-US" sz="750" i="1" dirty="0" err="1">
                <a:solidFill>
                  <a:prstClr val="black"/>
                </a:solidFill>
                <a:latin typeface="Arial" panose="020B0604020202020204" pitchFamily="34" charset="0"/>
                <a:cs typeface="Arial" panose="020B0604020202020204" pitchFamily="34" charset="0"/>
              </a:rPr>
              <a:t>Velesequat</a:t>
            </a:r>
            <a:r>
              <a:rPr lang="en-US" sz="750" dirty="0">
                <a:solidFill>
                  <a:prstClr val="black"/>
                </a:solidFill>
                <a:latin typeface="Arial" panose="020B0604020202020204" pitchFamily="34" charset="0"/>
                <a:cs typeface="Arial" panose="020B0604020202020204" pitchFamily="34" charset="0"/>
              </a:rPr>
              <a:t>. 2011;28:3078–3084.</a:t>
            </a:r>
          </a:p>
          <a:p>
            <a:pPr marL="47468" indent="-47468">
              <a:spcAft>
                <a:spcPts val="124"/>
              </a:spcAft>
              <a:buFont typeface="+mj-lt"/>
              <a:buAutoNum type="arabicPeriod"/>
            </a:pPr>
            <a:r>
              <a:rPr lang="en-US" sz="750" dirty="0" err="1">
                <a:solidFill>
                  <a:prstClr val="black"/>
                </a:solidFill>
                <a:latin typeface="Arial" panose="020B0604020202020204" pitchFamily="34" charset="0"/>
                <a:cs typeface="Arial" panose="020B0604020202020204" pitchFamily="34" charset="0"/>
              </a:rPr>
              <a:t>Consed</a:t>
            </a:r>
            <a:r>
              <a:rPr lang="en-US" sz="750" dirty="0">
                <a:solidFill>
                  <a:prstClr val="black"/>
                </a:solidFill>
                <a:latin typeface="Arial" panose="020B0604020202020204" pitchFamily="34" charset="0"/>
                <a:cs typeface="Arial" panose="020B0604020202020204" pitchFamily="34" charset="0"/>
              </a:rPr>
              <a:t> MA, et al. </a:t>
            </a:r>
            <a:r>
              <a:rPr lang="en-US" sz="750" i="1" dirty="0" err="1">
                <a:solidFill>
                  <a:prstClr val="black"/>
                </a:solidFill>
                <a:latin typeface="Arial" panose="020B0604020202020204" pitchFamily="34" charset="0"/>
                <a:cs typeface="Arial" panose="020B0604020202020204" pitchFamily="34" charset="0"/>
              </a:rPr>
              <a:t>Inim</a:t>
            </a:r>
            <a:r>
              <a:rPr lang="en-US" sz="750" i="1" dirty="0">
                <a:solidFill>
                  <a:prstClr val="black"/>
                </a:solidFill>
                <a:latin typeface="Arial" panose="020B0604020202020204" pitchFamily="34" charset="0"/>
                <a:cs typeface="Arial" panose="020B0604020202020204" pitchFamily="34" charset="0"/>
              </a:rPr>
              <a:t> </a:t>
            </a:r>
            <a:r>
              <a:rPr lang="en-US" sz="750" i="1" dirty="0" err="1">
                <a:solidFill>
                  <a:prstClr val="black"/>
                </a:solidFill>
                <a:latin typeface="Arial" panose="020B0604020202020204" pitchFamily="34" charset="0"/>
                <a:cs typeface="Arial" panose="020B0604020202020204" pitchFamily="34" charset="0"/>
              </a:rPr>
              <a:t>Velesequat</a:t>
            </a:r>
            <a:r>
              <a:rPr lang="en-US" sz="750" dirty="0">
                <a:solidFill>
                  <a:prstClr val="black"/>
                </a:solidFill>
                <a:latin typeface="Arial" panose="020B0604020202020204" pitchFamily="34" charset="0"/>
                <a:cs typeface="Arial" panose="020B0604020202020204" pitchFamily="34" charset="0"/>
              </a:rPr>
              <a:t>. 2012;18:75–79.</a:t>
            </a:r>
          </a:p>
          <a:p>
            <a:pPr marL="47468" indent="-47468">
              <a:spcAft>
                <a:spcPts val="124"/>
              </a:spcAft>
              <a:buFont typeface="+mj-lt"/>
              <a:buAutoNum type="arabicPeriod"/>
            </a:pPr>
            <a:r>
              <a:rPr lang="en-US" sz="750" dirty="0" err="1">
                <a:solidFill>
                  <a:prstClr val="black"/>
                </a:solidFill>
                <a:latin typeface="Arial" panose="020B0604020202020204" pitchFamily="34" charset="0"/>
                <a:cs typeface="Arial" panose="020B0604020202020204" pitchFamily="34" charset="0"/>
              </a:rPr>
              <a:t>Repuda</a:t>
            </a:r>
            <a:r>
              <a:rPr lang="en-US" sz="750" dirty="0">
                <a:solidFill>
                  <a:prstClr val="black"/>
                </a:solidFill>
                <a:latin typeface="Arial" panose="020B0604020202020204" pitchFamily="34" charset="0"/>
                <a:cs typeface="Arial" panose="020B0604020202020204" pitchFamily="34" charset="0"/>
              </a:rPr>
              <a:t> VO, et al. </a:t>
            </a:r>
            <a:r>
              <a:rPr lang="en-US" sz="750" i="1" dirty="0" err="1">
                <a:solidFill>
                  <a:prstClr val="black"/>
                </a:solidFill>
                <a:latin typeface="Arial" panose="020B0604020202020204" pitchFamily="34" charset="0"/>
                <a:cs typeface="Arial" panose="020B0604020202020204" pitchFamily="34" charset="0"/>
              </a:rPr>
              <a:t>Inim</a:t>
            </a:r>
            <a:r>
              <a:rPr lang="en-US" sz="750" i="1" dirty="0">
                <a:solidFill>
                  <a:prstClr val="black"/>
                </a:solidFill>
                <a:latin typeface="Arial" panose="020B0604020202020204" pitchFamily="34" charset="0"/>
                <a:cs typeface="Arial" panose="020B0604020202020204" pitchFamily="34" charset="0"/>
              </a:rPr>
              <a:t> </a:t>
            </a:r>
            <a:r>
              <a:rPr lang="en-US" sz="750" i="1" dirty="0" err="1">
                <a:solidFill>
                  <a:prstClr val="black"/>
                </a:solidFill>
                <a:latin typeface="Arial" panose="020B0604020202020204" pitchFamily="34" charset="0"/>
                <a:cs typeface="Arial" panose="020B0604020202020204" pitchFamily="34" charset="0"/>
              </a:rPr>
              <a:t>Velesequat</a:t>
            </a:r>
            <a:r>
              <a:rPr lang="en-US" sz="750" dirty="0">
                <a:solidFill>
                  <a:prstClr val="black"/>
                </a:solidFill>
                <a:latin typeface="Arial" panose="020B0604020202020204" pitchFamily="34" charset="0"/>
                <a:cs typeface="Arial" panose="020B0604020202020204" pitchFamily="34" charset="0"/>
              </a:rPr>
              <a:t>. 2012;13:25–27.</a:t>
            </a:r>
          </a:p>
          <a:p>
            <a:pPr marL="47468" indent="-47468">
              <a:spcAft>
                <a:spcPts val="124"/>
              </a:spcAft>
              <a:buFont typeface="+mj-lt"/>
              <a:buAutoNum type="arabicPeriod"/>
            </a:pPr>
            <a:r>
              <a:rPr lang="en-US" sz="750" dirty="0" err="1">
                <a:solidFill>
                  <a:prstClr val="black"/>
                </a:solidFill>
                <a:latin typeface="Arial" panose="020B0604020202020204" pitchFamily="34" charset="0"/>
                <a:cs typeface="Arial" panose="020B0604020202020204" pitchFamily="34" charset="0"/>
              </a:rPr>
              <a:t>Haribus</a:t>
            </a:r>
            <a:r>
              <a:rPr lang="en-US" sz="750" dirty="0">
                <a:solidFill>
                  <a:prstClr val="black"/>
                </a:solidFill>
                <a:latin typeface="Arial" panose="020B0604020202020204" pitchFamily="34" charset="0"/>
                <a:cs typeface="Arial" panose="020B0604020202020204" pitchFamily="34" charset="0"/>
              </a:rPr>
              <a:t> AN, et al. </a:t>
            </a:r>
            <a:r>
              <a:rPr lang="en-US" sz="750" i="1" dirty="0" err="1">
                <a:solidFill>
                  <a:prstClr val="black"/>
                </a:solidFill>
                <a:latin typeface="Arial" panose="020B0604020202020204" pitchFamily="34" charset="0"/>
                <a:cs typeface="Arial" panose="020B0604020202020204" pitchFamily="34" charset="0"/>
              </a:rPr>
              <a:t>Inim</a:t>
            </a:r>
            <a:r>
              <a:rPr lang="en-US" sz="750" i="1" dirty="0">
                <a:solidFill>
                  <a:prstClr val="black"/>
                </a:solidFill>
                <a:latin typeface="Arial" panose="020B0604020202020204" pitchFamily="34" charset="0"/>
                <a:cs typeface="Arial" panose="020B0604020202020204" pitchFamily="34" charset="0"/>
              </a:rPr>
              <a:t> </a:t>
            </a:r>
            <a:r>
              <a:rPr lang="en-US" sz="750" i="1" dirty="0" err="1">
                <a:solidFill>
                  <a:prstClr val="black"/>
                </a:solidFill>
                <a:latin typeface="Arial" panose="020B0604020202020204" pitchFamily="34" charset="0"/>
                <a:cs typeface="Arial" panose="020B0604020202020204" pitchFamily="34" charset="0"/>
              </a:rPr>
              <a:t>Velesequat</a:t>
            </a:r>
            <a:r>
              <a:rPr lang="en-US" sz="750" dirty="0">
                <a:solidFill>
                  <a:prstClr val="black"/>
                </a:solidFill>
                <a:latin typeface="Arial" panose="020B0604020202020204" pitchFamily="34" charset="0"/>
                <a:cs typeface="Arial" panose="020B0604020202020204" pitchFamily="34" charset="0"/>
              </a:rPr>
              <a:t>. 2011;28:3078–3084.</a:t>
            </a:r>
          </a:p>
          <a:p>
            <a:pPr marL="47468" indent="-47468">
              <a:spcAft>
                <a:spcPts val="124"/>
              </a:spcAft>
              <a:buFont typeface="+mj-lt"/>
              <a:buAutoNum type="arabicPeriod"/>
            </a:pPr>
            <a:r>
              <a:rPr lang="en-US" sz="750" dirty="0" err="1">
                <a:solidFill>
                  <a:prstClr val="black"/>
                </a:solidFill>
                <a:latin typeface="Arial" panose="020B0604020202020204" pitchFamily="34" charset="0"/>
                <a:cs typeface="Arial" panose="020B0604020202020204" pitchFamily="34" charset="0"/>
              </a:rPr>
              <a:t>Consed</a:t>
            </a:r>
            <a:r>
              <a:rPr lang="en-US" sz="750" dirty="0">
                <a:solidFill>
                  <a:prstClr val="black"/>
                </a:solidFill>
                <a:latin typeface="Arial" panose="020B0604020202020204" pitchFamily="34" charset="0"/>
                <a:cs typeface="Arial" panose="020B0604020202020204" pitchFamily="34" charset="0"/>
              </a:rPr>
              <a:t> MA, et al. </a:t>
            </a:r>
            <a:r>
              <a:rPr lang="en-US" sz="750" i="1" dirty="0" err="1">
                <a:solidFill>
                  <a:prstClr val="black"/>
                </a:solidFill>
                <a:latin typeface="Arial" panose="020B0604020202020204" pitchFamily="34" charset="0"/>
                <a:cs typeface="Arial" panose="020B0604020202020204" pitchFamily="34" charset="0"/>
              </a:rPr>
              <a:t>Inim</a:t>
            </a:r>
            <a:r>
              <a:rPr lang="en-US" sz="750" i="1" dirty="0">
                <a:solidFill>
                  <a:prstClr val="black"/>
                </a:solidFill>
                <a:latin typeface="Arial" panose="020B0604020202020204" pitchFamily="34" charset="0"/>
                <a:cs typeface="Arial" panose="020B0604020202020204" pitchFamily="34" charset="0"/>
              </a:rPr>
              <a:t> </a:t>
            </a:r>
            <a:r>
              <a:rPr lang="en-US" sz="750" i="1" dirty="0" err="1">
                <a:solidFill>
                  <a:prstClr val="black"/>
                </a:solidFill>
                <a:latin typeface="Arial" panose="020B0604020202020204" pitchFamily="34" charset="0"/>
                <a:cs typeface="Arial" panose="020B0604020202020204" pitchFamily="34" charset="0"/>
              </a:rPr>
              <a:t>Velesequat</a:t>
            </a:r>
            <a:r>
              <a:rPr lang="en-US" sz="750" dirty="0">
                <a:solidFill>
                  <a:prstClr val="black"/>
                </a:solidFill>
                <a:latin typeface="Arial" panose="020B0604020202020204" pitchFamily="34" charset="0"/>
                <a:cs typeface="Arial" panose="020B0604020202020204" pitchFamily="34" charset="0"/>
              </a:rPr>
              <a:t>. 2012;18:75–79.</a:t>
            </a:r>
          </a:p>
          <a:p>
            <a:pPr marL="47468" indent="-47468">
              <a:spcAft>
                <a:spcPts val="124"/>
              </a:spcAft>
              <a:buFont typeface="+mj-lt"/>
              <a:buAutoNum type="arabicPeriod"/>
            </a:pPr>
            <a:r>
              <a:rPr lang="en-US" sz="750" dirty="0" err="1">
                <a:solidFill>
                  <a:prstClr val="black"/>
                </a:solidFill>
                <a:latin typeface="Arial" panose="020B0604020202020204" pitchFamily="34" charset="0"/>
                <a:cs typeface="Arial" panose="020B0604020202020204" pitchFamily="34" charset="0"/>
              </a:rPr>
              <a:t>Repuda</a:t>
            </a:r>
            <a:r>
              <a:rPr lang="en-US" sz="750" dirty="0">
                <a:solidFill>
                  <a:prstClr val="black"/>
                </a:solidFill>
                <a:latin typeface="Arial" panose="020B0604020202020204" pitchFamily="34" charset="0"/>
                <a:cs typeface="Arial" panose="020B0604020202020204" pitchFamily="34" charset="0"/>
              </a:rPr>
              <a:t> VO, et al. </a:t>
            </a:r>
            <a:r>
              <a:rPr lang="en-US" sz="750" i="1" dirty="0" err="1">
                <a:solidFill>
                  <a:prstClr val="black"/>
                </a:solidFill>
                <a:latin typeface="Arial" panose="020B0604020202020204" pitchFamily="34" charset="0"/>
                <a:cs typeface="Arial" panose="020B0604020202020204" pitchFamily="34" charset="0"/>
              </a:rPr>
              <a:t>Inim</a:t>
            </a:r>
            <a:r>
              <a:rPr lang="en-US" sz="750" i="1" dirty="0">
                <a:solidFill>
                  <a:prstClr val="black"/>
                </a:solidFill>
                <a:latin typeface="Arial" panose="020B0604020202020204" pitchFamily="34" charset="0"/>
                <a:cs typeface="Arial" panose="020B0604020202020204" pitchFamily="34" charset="0"/>
              </a:rPr>
              <a:t> </a:t>
            </a:r>
            <a:r>
              <a:rPr lang="en-US" sz="750" i="1" dirty="0" err="1">
                <a:solidFill>
                  <a:prstClr val="black"/>
                </a:solidFill>
                <a:latin typeface="Arial" panose="020B0604020202020204" pitchFamily="34" charset="0"/>
                <a:cs typeface="Arial" panose="020B0604020202020204" pitchFamily="34" charset="0"/>
              </a:rPr>
              <a:t>Velesequat</a:t>
            </a:r>
            <a:r>
              <a:rPr lang="en-US" sz="750" dirty="0">
                <a:solidFill>
                  <a:prstClr val="black"/>
                </a:solidFill>
                <a:latin typeface="Arial" panose="020B0604020202020204" pitchFamily="34" charset="0"/>
                <a:cs typeface="Arial" panose="020B0604020202020204" pitchFamily="34" charset="0"/>
              </a:rPr>
              <a:t>. 2012;13:25–27.</a:t>
            </a:r>
            <a:endParaRPr lang="en-US" sz="643" dirty="0">
              <a:solidFill>
                <a:prstClr val="black"/>
              </a:solidFill>
              <a:latin typeface="Arial" panose="020B0604020202020204" pitchFamily="34" charset="0"/>
              <a:cs typeface="Arial" panose="020B0604020202020204" pitchFamily="34" charset="0"/>
            </a:endParaRPr>
          </a:p>
          <a:p>
            <a:pPr>
              <a:spcBef>
                <a:spcPts val="250"/>
              </a:spcBef>
              <a:spcAft>
                <a:spcPts val="124"/>
              </a:spcAft>
            </a:pPr>
            <a:r>
              <a:rPr lang="en-US" sz="785" b="1" dirty="0">
                <a:solidFill>
                  <a:prstClr val="black"/>
                </a:solidFill>
                <a:latin typeface="Arial" panose="020B0604020202020204" pitchFamily="34" charset="0"/>
                <a:cs typeface="Arial" panose="020B0604020202020204" pitchFamily="34" charset="0"/>
              </a:rPr>
              <a:t>Acknowledgements - Subhead A: Arial, Paragraph spacing 8 after</a:t>
            </a:r>
          </a:p>
          <a:p>
            <a:pPr>
              <a:spcAft>
                <a:spcPts val="124"/>
              </a:spcAft>
            </a:pPr>
            <a:r>
              <a:rPr lang="en-US" sz="750" dirty="0">
                <a:solidFill>
                  <a:prstClr val="black"/>
                </a:solidFill>
                <a:latin typeface="Arial" panose="020B0604020202020204" pitchFamily="34" charset="0"/>
                <a:cs typeface="Arial" panose="020B0604020202020204" pitchFamily="34" charset="0"/>
              </a:rPr>
              <a:t>Body text: Arial. Body text is continuous with charts and tables inserted near the referenced text.</a:t>
            </a:r>
            <a:endParaRPr lang="en-US" sz="643" dirty="0">
              <a:solidFill>
                <a:prstClr val="black"/>
              </a:solidFill>
              <a:latin typeface="Arial" panose="020B0604020202020204" pitchFamily="34" charset="0"/>
              <a:cs typeface="Arial" panose="020B0604020202020204" pitchFamily="34" charset="0"/>
            </a:endParaRPr>
          </a:p>
          <a:p>
            <a:pPr>
              <a:spcBef>
                <a:spcPts val="250"/>
              </a:spcBef>
              <a:spcAft>
                <a:spcPts val="124"/>
              </a:spcAft>
            </a:pPr>
            <a:r>
              <a:rPr lang="en-US" sz="785" b="1" dirty="0">
                <a:solidFill>
                  <a:prstClr val="black"/>
                </a:solidFill>
                <a:latin typeface="Arial" panose="020B0604020202020204" pitchFamily="34" charset="0"/>
                <a:cs typeface="Arial" panose="020B0604020202020204" pitchFamily="34" charset="0"/>
              </a:rPr>
              <a:t>Disclosures - Subhead A: Arial, Paragraph spacing 8 after</a:t>
            </a:r>
          </a:p>
          <a:p>
            <a:pPr marL="2638">
              <a:spcAft>
                <a:spcPts val="124"/>
              </a:spcAft>
            </a:pPr>
            <a:r>
              <a:rPr lang="en-US" sz="750" dirty="0">
                <a:solidFill>
                  <a:prstClr val="black"/>
                </a:solidFill>
                <a:latin typeface="Arial" panose="020B0604020202020204" pitchFamily="34" charset="0"/>
                <a:cs typeface="Arial" panose="020B0604020202020204" pitchFamily="34" charset="0"/>
              </a:rPr>
              <a:t>Body text: Arial. </a:t>
            </a:r>
            <a:r>
              <a:rPr lang="en-US" sz="750" spc="3" dirty="0">
                <a:solidFill>
                  <a:srgbClr val="231F20"/>
                </a:solidFill>
                <a:latin typeface="Arial "/>
                <a:cs typeface="Volta Modern Display 55 Rom"/>
              </a:rPr>
              <a:t>State </a:t>
            </a:r>
            <a:r>
              <a:rPr lang="en-US" sz="750" spc="2" dirty="0">
                <a:solidFill>
                  <a:srgbClr val="231F20"/>
                </a:solidFill>
                <a:latin typeface="Arial "/>
                <a:cs typeface="Volta Modern Display 55 Rom"/>
              </a:rPr>
              <a:t>relevant </a:t>
            </a:r>
            <a:r>
              <a:rPr lang="en-US" sz="750" spc="3" dirty="0">
                <a:solidFill>
                  <a:srgbClr val="231F20"/>
                </a:solidFill>
                <a:latin typeface="Arial "/>
                <a:cs typeface="Volta Modern Display 55 Rom"/>
              </a:rPr>
              <a:t>author disclosures</a:t>
            </a:r>
            <a:r>
              <a:rPr lang="en-US" sz="750" spc="-4" dirty="0">
                <a:solidFill>
                  <a:srgbClr val="231F20"/>
                </a:solidFill>
                <a:latin typeface="Arial "/>
                <a:cs typeface="Volta Modern Display 55 Rom"/>
              </a:rPr>
              <a:t> </a:t>
            </a:r>
            <a:r>
              <a:rPr lang="en-US" sz="750" spc="2" dirty="0">
                <a:solidFill>
                  <a:srgbClr val="231F20"/>
                </a:solidFill>
                <a:latin typeface="Arial "/>
                <a:cs typeface="Volta Modern Display 55 Rom"/>
              </a:rPr>
              <a:t>here. </a:t>
            </a:r>
            <a:r>
              <a:rPr lang="en-US" sz="750" dirty="0">
                <a:solidFill>
                  <a:prstClr val="black"/>
                </a:solidFill>
                <a:latin typeface="Arial" panose="020B0604020202020204" pitchFamily="34" charset="0"/>
                <a:cs typeface="Arial" panose="020B0604020202020204" pitchFamily="34" charset="0"/>
              </a:rPr>
              <a:t>Body text: Arial . </a:t>
            </a:r>
            <a:r>
              <a:rPr lang="en-US" sz="750" spc="3" dirty="0">
                <a:solidFill>
                  <a:srgbClr val="231F20"/>
                </a:solidFill>
                <a:latin typeface="Arial "/>
                <a:cs typeface="Volta Modern Display 55 Rom"/>
              </a:rPr>
              <a:t>State </a:t>
            </a:r>
            <a:r>
              <a:rPr lang="en-US" sz="750" spc="2" dirty="0">
                <a:solidFill>
                  <a:srgbClr val="231F20"/>
                </a:solidFill>
                <a:latin typeface="Arial "/>
                <a:cs typeface="Volta Modern Display 55 Rom"/>
              </a:rPr>
              <a:t>relevant </a:t>
            </a:r>
            <a:r>
              <a:rPr lang="en-US" sz="750" spc="3" dirty="0">
                <a:solidFill>
                  <a:srgbClr val="231F20"/>
                </a:solidFill>
                <a:latin typeface="Arial "/>
                <a:cs typeface="Volta Modern Display 55 Rom"/>
              </a:rPr>
              <a:t>author disclosures</a:t>
            </a:r>
            <a:r>
              <a:rPr lang="en-US" sz="750" spc="-4" dirty="0">
                <a:solidFill>
                  <a:srgbClr val="231F20"/>
                </a:solidFill>
                <a:latin typeface="Arial "/>
                <a:cs typeface="Volta Modern Display 55 Rom"/>
              </a:rPr>
              <a:t> </a:t>
            </a:r>
            <a:r>
              <a:rPr lang="en-US" sz="750" spc="2" dirty="0">
                <a:solidFill>
                  <a:srgbClr val="231F20"/>
                </a:solidFill>
                <a:latin typeface="Arial "/>
                <a:cs typeface="Volta Modern Display 55 Rom"/>
              </a:rPr>
              <a:t>here. </a:t>
            </a:r>
            <a:r>
              <a:rPr lang="en-US" sz="750" dirty="0">
                <a:solidFill>
                  <a:prstClr val="black"/>
                </a:solidFill>
                <a:latin typeface="Arial" panose="020B0604020202020204" pitchFamily="34" charset="0"/>
                <a:cs typeface="Arial" panose="020B0604020202020204" pitchFamily="34" charset="0"/>
              </a:rPr>
              <a:t>Body text: Arial. </a:t>
            </a:r>
            <a:r>
              <a:rPr lang="en-US" sz="750" spc="3" dirty="0">
                <a:solidFill>
                  <a:srgbClr val="231F20"/>
                </a:solidFill>
                <a:latin typeface="Arial "/>
                <a:cs typeface="Volta Modern Display 55 Rom"/>
              </a:rPr>
              <a:t>State </a:t>
            </a:r>
            <a:r>
              <a:rPr lang="en-US" sz="750" spc="2" dirty="0">
                <a:solidFill>
                  <a:srgbClr val="231F20"/>
                </a:solidFill>
                <a:latin typeface="Arial "/>
                <a:cs typeface="Volta Modern Display 55 Rom"/>
              </a:rPr>
              <a:t>relevant </a:t>
            </a:r>
            <a:r>
              <a:rPr lang="en-US" sz="750" spc="3" dirty="0">
                <a:solidFill>
                  <a:srgbClr val="231F20"/>
                </a:solidFill>
                <a:latin typeface="Arial "/>
                <a:cs typeface="Volta Modern Display 55 Rom"/>
              </a:rPr>
              <a:t>author disclosures</a:t>
            </a:r>
            <a:r>
              <a:rPr lang="en-US" sz="750" spc="-4" dirty="0">
                <a:solidFill>
                  <a:srgbClr val="231F20"/>
                </a:solidFill>
                <a:latin typeface="Arial "/>
                <a:cs typeface="Volta Modern Display 55 Rom"/>
              </a:rPr>
              <a:t> </a:t>
            </a:r>
            <a:r>
              <a:rPr lang="en-US" sz="750" spc="2" dirty="0">
                <a:solidFill>
                  <a:srgbClr val="231F20"/>
                </a:solidFill>
                <a:latin typeface="Arial "/>
                <a:cs typeface="Volta Modern Display 55 Rom"/>
              </a:rPr>
              <a:t>here. This study was sponsored by [insert name of appropriate Business</a:t>
            </a:r>
            <a:endParaRPr lang="en-US" sz="643" spc="2" dirty="0">
              <a:solidFill>
                <a:srgbClr val="231F20"/>
              </a:solidFill>
              <a:latin typeface="Arial "/>
              <a:cs typeface="Volta Modern Display 55 Rom"/>
            </a:endParaRPr>
          </a:p>
          <a:p>
            <a:pPr marL="2638">
              <a:spcBef>
                <a:spcPts val="124"/>
              </a:spcBef>
              <a:spcAft>
                <a:spcPts val="124"/>
              </a:spcAft>
            </a:pPr>
            <a:r>
              <a:rPr lang="en-US" sz="785" b="1" spc="2" dirty="0">
                <a:solidFill>
                  <a:srgbClr val="231F20"/>
                </a:solidFill>
                <a:latin typeface="Arial "/>
                <a:cs typeface="Volta Modern Display 55 Rom"/>
              </a:rPr>
              <a:t>Poster presented at [insert name of appropriate congress, location, </a:t>
            </a:r>
            <a:br>
              <a:rPr lang="en-US" sz="785" b="1" spc="2" dirty="0">
                <a:solidFill>
                  <a:srgbClr val="231F20"/>
                </a:solidFill>
                <a:latin typeface="Arial "/>
                <a:cs typeface="Volta Modern Display 55 Rom"/>
              </a:rPr>
            </a:br>
            <a:r>
              <a:rPr lang="en-US" sz="785" b="1" spc="2" dirty="0">
                <a:solidFill>
                  <a:srgbClr val="231F20"/>
                </a:solidFill>
                <a:latin typeface="Arial "/>
                <a:cs typeface="Volta Modern Display 55 Rom"/>
              </a:rPr>
              <a:t>and date]</a:t>
            </a:r>
            <a:endParaRPr lang="en-US" sz="714" dirty="0">
              <a:solidFill>
                <a:srgbClr val="0460A9"/>
              </a:solidFill>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D6EDC069-164E-44A3-AA9A-DA8AE1DF63F0}"/>
              </a:ext>
            </a:extLst>
          </p:cNvPr>
          <p:cNvSpPr txBox="1"/>
          <p:nvPr/>
        </p:nvSpPr>
        <p:spPr>
          <a:xfrm>
            <a:off x="195380" y="277251"/>
            <a:ext cx="7611472" cy="560047"/>
          </a:xfrm>
          <a:prstGeom prst="rect">
            <a:avLst/>
          </a:prstGeom>
          <a:noFill/>
        </p:spPr>
        <p:txBody>
          <a:bodyPr wrap="square" lIns="0" tIns="14235" rIns="28471" bIns="14235" rtlCol="0">
            <a:spAutoFit/>
          </a:bodyPr>
          <a:lstStyle/>
          <a:p>
            <a:pPr>
              <a:spcAft>
                <a:spcPts val="187"/>
              </a:spcAft>
            </a:pPr>
            <a:r>
              <a:rPr lang="en-US" sz="857" b="1" dirty="0">
                <a:latin typeface="Arial" panose="020B0604020202020204" pitchFamily="34" charset="0"/>
                <a:cs typeface="Arial" panose="020B0604020202020204" pitchFamily="34" charset="0"/>
              </a:rPr>
              <a:t>Author(s): Arial Bold, Paragraph spacing 6 after Lorem Ipsum,</a:t>
            </a:r>
            <a:r>
              <a:rPr lang="en-US" sz="857" b="1" baseline="30000" dirty="0">
                <a:latin typeface="Arial" panose="020B0604020202020204" pitchFamily="34" charset="0"/>
                <a:cs typeface="Arial" panose="020B0604020202020204" pitchFamily="34" charset="0"/>
              </a:rPr>
              <a:t>1</a:t>
            </a:r>
            <a:r>
              <a:rPr lang="en-US" sz="857" b="1" dirty="0">
                <a:latin typeface="Arial" panose="020B0604020202020204" pitchFamily="34" charset="0"/>
                <a:cs typeface="Arial" panose="020B0604020202020204" pitchFamily="34" charset="0"/>
              </a:rPr>
              <a:t> </a:t>
            </a:r>
            <a:r>
              <a:rPr lang="en-US" sz="857" b="1" dirty="0" err="1">
                <a:latin typeface="Arial" panose="020B0604020202020204" pitchFamily="34" charset="0"/>
                <a:cs typeface="Arial" panose="020B0604020202020204" pitchFamily="34" charset="0"/>
              </a:rPr>
              <a:t>Eu</a:t>
            </a:r>
            <a:r>
              <a:rPr lang="en-US" sz="857" b="1" dirty="0">
                <a:latin typeface="Arial" panose="020B0604020202020204" pitchFamily="34" charset="0"/>
                <a:cs typeface="Arial" panose="020B0604020202020204" pitchFamily="34" charset="0"/>
              </a:rPr>
              <a:t> Curabitur,</a:t>
            </a:r>
            <a:r>
              <a:rPr lang="en-US" sz="857" b="1" baseline="30000" dirty="0">
                <a:latin typeface="Arial" panose="020B0604020202020204" pitchFamily="34" charset="0"/>
                <a:cs typeface="Arial" panose="020B0604020202020204" pitchFamily="34" charset="0"/>
              </a:rPr>
              <a:t>2</a:t>
            </a:r>
            <a:r>
              <a:rPr lang="en-US" sz="857" b="1" dirty="0">
                <a:latin typeface="Arial" panose="020B0604020202020204" pitchFamily="34" charset="0"/>
                <a:cs typeface="Arial" panose="020B0604020202020204" pitchFamily="34" charset="0"/>
              </a:rPr>
              <a:t> Dolor Sitamet,</a:t>
            </a:r>
            <a:r>
              <a:rPr lang="en-US" sz="857" b="1" baseline="30000" dirty="0">
                <a:latin typeface="Arial" panose="020B0604020202020204" pitchFamily="34" charset="0"/>
                <a:cs typeface="Arial" panose="020B0604020202020204" pitchFamily="34" charset="0"/>
              </a:rPr>
              <a:t>3</a:t>
            </a:r>
            <a:r>
              <a:rPr lang="en-US" sz="857" b="1" dirty="0">
                <a:latin typeface="Arial" panose="020B0604020202020204" pitchFamily="34" charset="0"/>
                <a:cs typeface="Arial" panose="020B0604020202020204" pitchFamily="34" charset="0"/>
              </a:rPr>
              <a:t> Dolor Sitamet,</a:t>
            </a:r>
            <a:r>
              <a:rPr lang="en-US" sz="857" b="1" baseline="30000" dirty="0">
                <a:latin typeface="Arial" panose="020B0604020202020204" pitchFamily="34" charset="0"/>
                <a:cs typeface="Arial" panose="020B0604020202020204" pitchFamily="34" charset="0"/>
              </a:rPr>
              <a:t>4</a:t>
            </a:r>
            <a:r>
              <a:rPr lang="en-US" sz="857" b="1" dirty="0">
                <a:latin typeface="Arial" panose="020B0604020202020204" pitchFamily="34" charset="0"/>
                <a:cs typeface="Arial" panose="020B0604020202020204" pitchFamily="34" charset="0"/>
              </a:rPr>
              <a:t> </a:t>
            </a:r>
            <a:br>
              <a:rPr lang="en-US" sz="857" b="1" dirty="0">
                <a:latin typeface="Arial" panose="020B0604020202020204" pitchFamily="34" charset="0"/>
                <a:cs typeface="Arial" panose="020B0604020202020204" pitchFamily="34" charset="0"/>
              </a:rPr>
            </a:br>
            <a:r>
              <a:rPr lang="en-US" sz="857" b="1" dirty="0" err="1">
                <a:latin typeface="Arial" panose="020B0604020202020204" pitchFamily="34" charset="0"/>
                <a:cs typeface="Arial" panose="020B0604020202020204" pitchFamily="34" charset="0"/>
              </a:rPr>
              <a:t>Ut</a:t>
            </a:r>
            <a:r>
              <a:rPr lang="en-US" sz="857" b="1" dirty="0">
                <a:latin typeface="Arial" panose="020B0604020202020204" pitchFamily="34" charset="0"/>
                <a:cs typeface="Arial" panose="020B0604020202020204" pitchFamily="34" charset="0"/>
              </a:rPr>
              <a:t> sodales,</a:t>
            </a:r>
            <a:r>
              <a:rPr lang="en-US" sz="857" b="1" baseline="30000" dirty="0">
                <a:latin typeface="Arial" panose="020B0604020202020204" pitchFamily="34" charset="0"/>
                <a:cs typeface="Arial" panose="020B0604020202020204" pitchFamily="34" charset="0"/>
              </a:rPr>
              <a:t>5</a:t>
            </a:r>
            <a:r>
              <a:rPr lang="en-US" sz="857" b="1" dirty="0">
                <a:latin typeface="Arial" panose="020B0604020202020204" pitchFamily="34" charset="0"/>
                <a:cs typeface="Arial" panose="020B0604020202020204" pitchFamily="34" charset="0"/>
              </a:rPr>
              <a:t> </a:t>
            </a:r>
            <a:r>
              <a:rPr lang="en-US" sz="857" b="1" dirty="0" err="1">
                <a:latin typeface="Arial" panose="020B0604020202020204" pitchFamily="34" charset="0"/>
                <a:cs typeface="Arial" panose="020B0604020202020204" pitchFamily="34" charset="0"/>
              </a:rPr>
              <a:t>Auctor</a:t>
            </a:r>
            <a:r>
              <a:rPr lang="en-US" sz="857" b="1" dirty="0">
                <a:latin typeface="Arial" panose="020B0604020202020204" pitchFamily="34" charset="0"/>
                <a:cs typeface="Arial" panose="020B0604020202020204" pitchFamily="34" charset="0"/>
              </a:rPr>
              <a:t> Vehicula,</a:t>
            </a:r>
            <a:r>
              <a:rPr lang="en-US" sz="857" b="1" baseline="30000" dirty="0">
                <a:latin typeface="Arial" panose="020B0604020202020204" pitchFamily="34" charset="0"/>
                <a:cs typeface="Arial" panose="020B0604020202020204" pitchFamily="34" charset="0"/>
              </a:rPr>
              <a:t>6</a:t>
            </a:r>
            <a:r>
              <a:rPr lang="en-US" sz="857" b="1" dirty="0">
                <a:latin typeface="Arial" panose="020B0604020202020204" pitchFamily="34" charset="0"/>
                <a:cs typeface="Arial" panose="020B0604020202020204" pitchFamily="34" charset="0"/>
              </a:rPr>
              <a:t> </a:t>
            </a:r>
            <a:r>
              <a:rPr lang="en-US" sz="857" b="1" dirty="0" err="1">
                <a:latin typeface="Arial" panose="020B0604020202020204" pitchFamily="34" charset="0"/>
                <a:cs typeface="Arial" panose="020B0604020202020204" pitchFamily="34" charset="0"/>
              </a:rPr>
              <a:t>Etiam</a:t>
            </a:r>
            <a:r>
              <a:rPr lang="en-US" sz="857" b="1" dirty="0">
                <a:latin typeface="Arial" panose="020B0604020202020204" pitchFamily="34" charset="0"/>
                <a:cs typeface="Arial" panose="020B0604020202020204" pitchFamily="34" charset="0"/>
              </a:rPr>
              <a:t> Consect</a:t>
            </a:r>
            <a:r>
              <a:rPr lang="en-US" sz="857" b="1" baseline="30000" dirty="0">
                <a:latin typeface="Arial" panose="020B0604020202020204" pitchFamily="34" charset="0"/>
                <a:cs typeface="Arial" panose="020B0604020202020204" pitchFamily="34" charset="0"/>
              </a:rPr>
              <a:t>7</a:t>
            </a:r>
          </a:p>
          <a:p>
            <a:pPr>
              <a:spcAft>
                <a:spcPts val="31"/>
              </a:spcAft>
            </a:pPr>
            <a:r>
              <a:rPr lang="en-US" sz="786" b="1" dirty="0">
                <a:latin typeface="Arial" panose="020B0604020202020204" pitchFamily="34" charset="0"/>
                <a:cs typeface="Arial" panose="020B0604020202020204" pitchFamily="34" charset="0"/>
              </a:rPr>
              <a:t>Affiliations: Arial Bold  - </a:t>
            </a:r>
            <a:r>
              <a:rPr lang="en-US" sz="786" b="1" baseline="30000" dirty="0">
                <a:latin typeface="Arial" panose="020B0604020202020204" pitchFamily="34" charset="0"/>
                <a:cs typeface="Arial" panose="020B0604020202020204" pitchFamily="34" charset="0"/>
              </a:rPr>
              <a:t>1</a:t>
            </a:r>
            <a:r>
              <a:rPr lang="en-US" sz="786" b="1" dirty="0">
                <a:latin typeface="Arial" panose="020B0604020202020204" pitchFamily="34" charset="0"/>
                <a:cs typeface="Arial" panose="020B0604020202020204" pitchFamily="34" charset="0"/>
              </a:rPr>
              <a:t>University, City, Country; </a:t>
            </a:r>
            <a:r>
              <a:rPr lang="en-US" sz="786" b="1" baseline="30000" dirty="0">
                <a:latin typeface="Arial" panose="020B0604020202020204" pitchFamily="34" charset="0"/>
                <a:cs typeface="Arial" panose="020B0604020202020204" pitchFamily="34" charset="0"/>
              </a:rPr>
              <a:t>2</a:t>
            </a:r>
            <a:r>
              <a:rPr lang="en-US" sz="786" b="1" dirty="0">
                <a:latin typeface="Arial" panose="020B0604020202020204" pitchFamily="34" charset="0"/>
                <a:cs typeface="Arial" panose="020B0604020202020204" pitchFamily="34" charset="0"/>
              </a:rPr>
              <a:t>Hospital, City, Country; </a:t>
            </a:r>
            <a:r>
              <a:rPr lang="en-US" sz="786" b="1" baseline="30000" dirty="0">
                <a:latin typeface="Arial" panose="020B0604020202020204" pitchFamily="34" charset="0"/>
                <a:cs typeface="Arial" panose="020B0604020202020204" pitchFamily="34" charset="0"/>
              </a:rPr>
              <a:t>3</a:t>
            </a:r>
            <a:r>
              <a:rPr lang="en-US" sz="786" b="1" dirty="0">
                <a:latin typeface="Arial" panose="020B0604020202020204" pitchFamily="34" charset="0"/>
                <a:cs typeface="Arial" panose="020B0604020202020204" pitchFamily="34" charset="0"/>
              </a:rPr>
              <a:t>University, City, Country; </a:t>
            </a:r>
            <a:r>
              <a:rPr lang="en-US" sz="786" b="1" baseline="30000" dirty="0">
                <a:latin typeface="Arial" panose="020B0604020202020204" pitchFamily="34" charset="0"/>
                <a:cs typeface="Arial" panose="020B0604020202020204" pitchFamily="34" charset="0"/>
              </a:rPr>
              <a:t>4</a:t>
            </a:r>
            <a:r>
              <a:rPr lang="en-US" sz="786" b="1" dirty="0">
                <a:latin typeface="Arial" panose="020B0604020202020204" pitchFamily="34" charset="0"/>
                <a:cs typeface="Arial" panose="020B0604020202020204" pitchFamily="34" charset="0"/>
              </a:rPr>
              <a:t>Hospital, City, Country; </a:t>
            </a:r>
            <a:r>
              <a:rPr lang="en-US" sz="786" b="1" baseline="30000" dirty="0">
                <a:latin typeface="Arial" panose="020B0604020202020204" pitchFamily="34" charset="0"/>
                <a:cs typeface="Arial" panose="020B0604020202020204" pitchFamily="34" charset="0"/>
              </a:rPr>
              <a:t>5</a:t>
            </a:r>
            <a:r>
              <a:rPr lang="en-US" sz="786" b="1" dirty="0">
                <a:latin typeface="Arial" panose="020B0604020202020204" pitchFamily="34" charset="0"/>
                <a:cs typeface="Arial" panose="020B0604020202020204" pitchFamily="34" charset="0"/>
              </a:rPr>
              <a:t>University, City, Country; </a:t>
            </a:r>
            <a:r>
              <a:rPr lang="en-US" sz="786" b="1" baseline="30000" dirty="0">
                <a:latin typeface="Arial" panose="020B0604020202020204" pitchFamily="34" charset="0"/>
                <a:cs typeface="Arial" panose="020B0604020202020204" pitchFamily="34" charset="0"/>
              </a:rPr>
              <a:t>6</a:t>
            </a:r>
            <a:r>
              <a:rPr lang="en-US" sz="786" b="1" dirty="0">
                <a:latin typeface="Arial" panose="020B0604020202020204" pitchFamily="34" charset="0"/>
                <a:cs typeface="Arial" panose="020B0604020202020204" pitchFamily="34" charset="0"/>
              </a:rPr>
              <a:t>Hospital, City, Country; </a:t>
            </a:r>
            <a:r>
              <a:rPr lang="en-US" sz="786" b="1" baseline="30000" dirty="0">
                <a:latin typeface="Arial" panose="020B0604020202020204" pitchFamily="34" charset="0"/>
                <a:cs typeface="Arial" panose="020B0604020202020204" pitchFamily="34" charset="0"/>
              </a:rPr>
              <a:t>7</a:t>
            </a:r>
            <a:r>
              <a:rPr lang="en-US" sz="786" b="1" dirty="0">
                <a:latin typeface="Arial" panose="020B0604020202020204" pitchFamily="34" charset="0"/>
                <a:cs typeface="Arial" panose="020B0604020202020204" pitchFamily="34" charset="0"/>
              </a:rPr>
              <a:t>University, City, Country</a:t>
            </a:r>
          </a:p>
        </p:txBody>
      </p:sp>
      <p:sp>
        <p:nvSpPr>
          <p:cNvPr id="15" name="Rectangle 14">
            <a:extLst>
              <a:ext uri="{FF2B5EF4-FFF2-40B4-BE49-F238E27FC236}">
                <a16:creationId xmlns:a16="http://schemas.microsoft.com/office/drawing/2014/main" id="{99541BB9-C1EE-4242-93FD-F15548711FD1}"/>
              </a:ext>
            </a:extLst>
          </p:cNvPr>
          <p:cNvSpPr/>
          <p:nvPr/>
        </p:nvSpPr>
        <p:spPr>
          <a:xfrm>
            <a:off x="6559876" y="995289"/>
            <a:ext cx="2452912" cy="387096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6951" tIns="0" rIns="56951" bIns="0" rtlCol="0" anchor="t" anchorCtr="0"/>
          <a:lstStyle/>
          <a:p>
            <a:pPr>
              <a:spcAft>
                <a:spcPts val="374"/>
              </a:spcAft>
            </a:pPr>
            <a:r>
              <a:rPr lang="en-US" sz="1072" b="1" dirty="0">
                <a:solidFill>
                  <a:sysClr val="windowText" lastClr="000000"/>
                </a:solidFill>
                <a:latin typeface="Arial" panose="020B0604020202020204" pitchFamily="34" charset="0"/>
                <a:cs typeface="Arial" panose="020B0604020202020204" pitchFamily="34" charset="0"/>
              </a:rPr>
              <a:t>Conclusions</a:t>
            </a:r>
          </a:p>
          <a:p>
            <a:pPr marL="52394" indent="-52394">
              <a:spcAft>
                <a:spcPts val="187"/>
              </a:spcAft>
              <a:buFont typeface="Arial" panose="020B0604020202020204" pitchFamily="34" charset="0"/>
              <a:buChar char="•"/>
            </a:pPr>
            <a:r>
              <a:rPr lang="en-US" sz="786" dirty="0">
                <a:solidFill>
                  <a:sysClr val="windowText" lastClr="000000"/>
                </a:solidFill>
                <a:latin typeface="Arial" panose="020B0604020202020204" pitchFamily="34" charset="0"/>
                <a:cs typeface="Arial" panose="020B0604020202020204" pitchFamily="34" charset="0"/>
              </a:rPr>
              <a:t>1st Level Bullet item - </a:t>
            </a:r>
            <a:r>
              <a:rPr lang="en-US" sz="786" dirty="0" err="1">
                <a:solidFill>
                  <a:sysClr val="windowText" lastClr="000000"/>
                </a:solidFill>
                <a:latin typeface="Arial" panose="020B0604020202020204" pitchFamily="34" charset="0"/>
                <a:cs typeface="Arial" panose="020B0604020202020204" pitchFamily="34" charset="0"/>
              </a:rPr>
              <a:t>Vollabo</a:t>
            </a:r>
            <a:r>
              <a:rPr lang="en-US" sz="786" dirty="0">
                <a:solidFill>
                  <a:sysClr val="windowText" lastClr="000000"/>
                </a:solidFill>
                <a:latin typeface="Arial" panose="020B0604020202020204" pitchFamily="34" charset="0"/>
                <a:cs typeface="Arial" panose="020B0604020202020204" pitchFamily="34" charset="0"/>
              </a:rPr>
              <a:t> </a:t>
            </a:r>
            <a:r>
              <a:rPr lang="en-US" sz="786" dirty="0" err="1">
                <a:solidFill>
                  <a:sysClr val="windowText" lastClr="000000"/>
                </a:solidFill>
                <a:latin typeface="Arial" panose="020B0604020202020204" pitchFamily="34" charset="0"/>
                <a:cs typeface="Arial" panose="020B0604020202020204" pitchFamily="34" charset="0"/>
              </a:rPr>
              <a:t>reicit</a:t>
            </a:r>
            <a:r>
              <a:rPr lang="en-US" sz="786" dirty="0">
                <a:solidFill>
                  <a:sysClr val="windowText" lastClr="000000"/>
                </a:solidFill>
                <a:latin typeface="Arial" panose="020B0604020202020204" pitchFamily="34" charset="0"/>
                <a:cs typeface="Arial" panose="020B0604020202020204" pitchFamily="34" charset="0"/>
              </a:rPr>
              <a:t>, </a:t>
            </a:r>
            <a:r>
              <a:rPr lang="en-US" sz="786" dirty="0" err="1">
                <a:solidFill>
                  <a:sysClr val="windowText" lastClr="000000"/>
                </a:solidFill>
                <a:latin typeface="Arial" panose="020B0604020202020204" pitchFamily="34" charset="0"/>
                <a:cs typeface="Arial" panose="020B0604020202020204" pitchFamily="34" charset="0"/>
              </a:rPr>
              <a:t>solutaquis</a:t>
            </a:r>
            <a:r>
              <a:rPr lang="en-US" sz="786" dirty="0">
                <a:solidFill>
                  <a:sysClr val="windowText" lastClr="000000"/>
                </a:solidFill>
                <a:latin typeface="Arial" panose="020B0604020202020204" pitchFamily="34" charset="0"/>
                <a:cs typeface="Arial" panose="020B0604020202020204" pitchFamily="34" charset="0"/>
              </a:rPr>
              <a:t> </a:t>
            </a:r>
            <a:r>
              <a:rPr lang="en-US" sz="786" dirty="0" err="1">
                <a:solidFill>
                  <a:sysClr val="windowText" lastClr="000000"/>
                </a:solidFill>
                <a:latin typeface="Arial" panose="020B0604020202020204" pitchFamily="34" charset="0"/>
                <a:cs typeface="Arial" panose="020B0604020202020204" pitchFamily="34" charset="0"/>
              </a:rPr>
              <a:t>quis</a:t>
            </a:r>
            <a:r>
              <a:rPr lang="en-US" sz="786" dirty="0">
                <a:solidFill>
                  <a:sysClr val="windowText" lastClr="000000"/>
                </a:solidFill>
                <a:latin typeface="Arial" panose="020B0604020202020204" pitchFamily="34" charset="0"/>
                <a:cs typeface="Arial" panose="020B0604020202020204" pitchFamily="34" charset="0"/>
              </a:rPr>
              <a:t> ab idem </a:t>
            </a:r>
            <a:r>
              <a:rPr lang="en-US" sz="786" dirty="0" err="1">
                <a:solidFill>
                  <a:sysClr val="windowText" lastClr="000000"/>
                </a:solidFill>
                <a:latin typeface="Arial" panose="020B0604020202020204" pitchFamily="34" charset="0"/>
                <a:cs typeface="Arial" panose="020B0604020202020204" pitchFamily="34" charset="0"/>
              </a:rPr>
              <a:t>dolorem</a:t>
            </a:r>
            <a:r>
              <a:rPr lang="en-US" sz="786" dirty="0">
                <a:solidFill>
                  <a:sysClr val="windowText" lastClr="000000"/>
                </a:solidFill>
                <a:latin typeface="Arial" panose="020B0604020202020204" pitchFamily="34" charset="0"/>
                <a:cs typeface="Arial" panose="020B0604020202020204" pitchFamily="34" charset="0"/>
              </a:rPr>
              <a:t> </a:t>
            </a:r>
            <a:r>
              <a:rPr lang="en-US" sz="786" dirty="0" err="1">
                <a:solidFill>
                  <a:sysClr val="windowText" lastClr="000000"/>
                </a:solidFill>
                <a:latin typeface="Arial" panose="020B0604020202020204" pitchFamily="34" charset="0"/>
                <a:cs typeface="Arial" panose="020B0604020202020204" pitchFamily="34" charset="0"/>
              </a:rPr>
              <a:t>vendit</a:t>
            </a:r>
            <a:r>
              <a:rPr lang="en-US" sz="786" dirty="0">
                <a:solidFill>
                  <a:sysClr val="windowText" lastClr="000000"/>
                </a:solidFill>
                <a:latin typeface="Arial" panose="020B0604020202020204" pitchFamily="34" charset="0"/>
                <a:cs typeface="Arial" panose="020B0604020202020204" pitchFamily="34" charset="0"/>
              </a:rPr>
              <a:t>, </a:t>
            </a:r>
            <a:r>
              <a:rPr lang="en-US" sz="786" dirty="0" err="1">
                <a:solidFill>
                  <a:sysClr val="windowText" lastClr="000000"/>
                </a:solidFill>
                <a:latin typeface="Arial" panose="020B0604020202020204" pitchFamily="34" charset="0"/>
                <a:cs typeface="Arial" panose="020B0604020202020204" pitchFamily="34" charset="0"/>
              </a:rPr>
              <a:t>ut</a:t>
            </a:r>
            <a:r>
              <a:rPr lang="en-US" sz="786" dirty="0">
                <a:solidFill>
                  <a:sysClr val="windowText" lastClr="000000"/>
                </a:solidFill>
                <a:latin typeface="Arial" panose="020B0604020202020204" pitchFamily="34" charset="0"/>
                <a:cs typeface="Arial" panose="020B0604020202020204" pitchFamily="34" charset="0"/>
              </a:rPr>
              <a:t> et que </a:t>
            </a:r>
            <a:r>
              <a:rPr lang="en-US" sz="786" dirty="0" err="1">
                <a:solidFill>
                  <a:sysClr val="windowText" lastClr="000000"/>
                </a:solidFill>
                <a:latin typeface="Arial" panose="020B0604020202020204" pitchFamily="34" charset="0"/>
                <a:cs typeface="Arial" panose="020B0604020202020204" pitchFamily="34" charset="0"/>
              </a:rPr>
              <a:t>laborruptat</a:t>
            </a:r>
            <a:r>
              <a:rPr lang="en-US" sz="786" dirty="0">
                <a:solidFill>
                  <a:sysClr val="windowText" lastClr="000000"/>
                </a:solidFill>
                <a:latin typeface="Arial" panose="020B0604020202020204" pitchFamily="34" charset="0"/>
                <a:cs typeface="Arial" panose="020B0604020202020204" pitchFamily="34" charset="0"/>
              </a:rPr>
              <a:t> re dis </a:t>
            </a:r>
            <a:r>
              <a:rPr lang="en-US" sz="786" dirty="0" err="1">
                <a:solidFill>
                  <a:sysClr val="windowText" lastClr="000000"/>
                </a:solidFill>
                <a:latin typeface="Arial" panose="020B0604020202020204" pitchFamily="34" charset="0"/>
                <a:cs typeface="Arial" panose="020B0604020202020204" pitchFamily="34" charset="0"/>
              </a:rPr>
              <a:t>quosa</a:t>
            </a:r>
            <a:r>
              <a:rPr lang="en-US" sz="786" dirty="0">
                <a:solidFill>
                  <a:sysClr val="windowText" lastClr="000000"/>
                </a:solidFill>
                <a:latin typeface="Arial" panose="020B0604020202020204" pitchFamily="34" charset="0"/>
                <a:cs typeface="Arial" panose="020B0604020202020204" pitchFamily="34" charset="0"/>
              </a:rPr>
              <a:t> </a:t>
            </a:r>
            <a:r>
              <a:rPr lang="en-US" sz="786" dirty="0" err="1">
                <a:solidFill>
                  <a:sysClr val="windowText" lastClr="000000"/>
                </a:solidFill>
                <a:latin typeface="Arial" panose="020B0604020202020204" pitchFamily="34" charset="0"/>
                <a:cs typeface="Arial" panose="020B0604020202020204" pitchFamily="34" charset="0"/>
              </a:rPr>
              <a:t>volorepedis</a:t>
            </a:r>
            <a:r>
              <a:rPr lang="en-US" sz="786" dirty="0">
                <a:solidFill>
                  <a:sysClr val="windowText" lastClr="000000"/>
                </a:solidFill>
                <a:latin typeface="Arial" panose="020B0604020202020204" pitchFamily="34" charset="0"/>
                <a:cs typeface="Arial" panose="020B0604020202020204" pitchFamily="34" charset="0"/>
              </a:rPr>
              <a:t> non </a:t>
            </a:r>
            <a:r>
              <a:rPr lang="en-US" sz="786" dirty="0" err="1">
                <a:solidFill>
                  <a:sysClr val="windowText" lastClr="000000"/>
                </a:solidFill>
                <a:latin typeface="Arial" panose="020B0604020202020204" pitchFamily="34" charset="0"/>
                <a:cs typeface="Arial" panose="020B0604020202020204" pitchFamily="34" charset="0"/>
              </a:rPr>
              <a:t>poribus</a:t>
            </a:r>
            <a:r>
              <a:rPr lang="en-US" sz="786" dirty="0">
                <a:solidFill>
                  <a:sysClr val="windowText" lastClr="000000"/>
                </a:solidFill>
                <a:latin typeface="Arial" panose="020B0604020202020204" pitchFamily="34" charset="0"/>
                <a:cs typeface="Arial" panose="020B0604020202020204" pitchFamily="34" charset="0"/>
              </a:rPr>
              <a:t> </a:t>
            </a:r>
            <a:r>
              <a:rPr lang="en-US" sz="786" dirty="0" err="1">
                <a:solidFill>
                  <a:sysClr val="windowText" lastClr="000000"/>
                </a:solidFill>
                <a:latin typeface="Arial" panose="020B0604020202020204" pitchFamily="34" charset="0"/>
                <a:cs typeface="Arial" panose="020B0604020202020204" pitchFamily="34" charset="0"/>
              </a:rPr>
              <a:t>expernat</a:t>
            </a:r>
            <a:r>
              <a:rPr lang="en-US" sz="786" dirty="0">
                <a:solidFill>
                  <a:sysClr val="windowText" lastClr="000000"/>
                </a:solidFill>
                <a:latin typeface="Arial" panose="020B0604020202020204" pitchFamily="34" charset="0"/>
                <a:cs typeface="Arial" panose="020B0604020202020204" pitchFamily="34" charset="0"/>
              </a:rPr>
              <a:t> </a:t>
            </a:r>
            <a:r>
              <a:rPr lang="en-US" sz="786" dirty="0" err="1">
                <a:solidFill>
                  <a:sysClr val="windowText" lastClr="000000"/>
                </a:solidFill>
                <a:latin typeface="Arial" panose="020B0604020202020204" pitchFamily="34" charset="0"/>
                <a:cs typeface="Arial" panose="020B0604020202020204" pitchFamily="34" charset="0"/>
              </a:rPr>
              <a:t>magnat</a:t>
            </a:r>
            <a:r>
              <a:rPr lang="en-US" sz="786" dirty="0">
                <a:solidFill>
                  <a:sysClr val="windowText" lastClr="000000"/>
                </a:solidFill>
                <a:latin typeface="Arial" panose="020B0604020202020204" pitchFamily="34" charset="0"/>
                <a:cs typeface="Arial" panose="020B0604020202020204" pitchFamily="34" charset="0"/>
              </a:rPr>
              <a:t> </a:t>
            </a:r>
            <a:r>
              <a:rPr lang="en-US" sz="786" dirty="0" err="1">
                <a:solidFill>
                  <a:sysClr val="windowText" lastClr="000000"/>
                </a:solidFill>
                <a:latin typeface="Arial" panose="020B0604020202020204" pitchFamily="34" charset="0"/>
                <a:cs typeface="Arial" panose="020B0604020202020204" pitchFamily="34" charset="0"/>
              </a:rPr>
              <a:t>veria</a:t>
            </a:r>
            <a:r>
              <a:rPr lang="en-US" sz="786" dirty="0">
                <a:solidFill>
                  <a:sysClr val="windowText" lastClr="000000"/>
                </a:solidFill>
                <a:latin typeface="Arial" panose="020B0604020202020204" pitchFamily="34" charset="0"/>
                <a:cs typeface="Arial" panose="020B0604020202020204" pitchFamily="34" charset="0"/>
              </a:rPr>
              <a:t> </a:t>
            </a:r>
            <a:r>
              <a:rPr lang="en-US" sz="786" dirty="0" err="1">
                <a:solidFill>
                  <a:sysClr val="windowText" lastClr="000000"/>
                </a:solidFill>
                <a:latin typeface="Arial" panose="020B0604020202020204" pitchFamily="34" charset="0"/>
                <a:cs typeface="Arial" panose="020B0604020202020204" pitchFamily="34" charset="0"/>
              </a:rPr>
              <a:t>ium</a:t>
            </a:r>
            <a:r>
              <a:rPr lang="en-US" sz="786" dirty="0">
                <a:solidFill>
                  <a:sysClr val="windowText" lastClr="000000"/>
                </a:solidFill>
                <a:latin typeface="Arial" panose="020B0604020202020204" pitchFamily="34" charset="0"/>
                <a:cs typeface="Arial" panose="020B0604020202020204" pitchFamily="34" charset="0"/>
              </a:rPr>
              <a:t> </a:t>
            </a:r>
            <a:r>
              <a:rPr lang="en-US" sz="786" dirty="0" err="1">
                <a:solidFill>
                  <a:sysClr val="windowText" lastClr="000000"/>
                </a:solidFill>
                <a:latin typeface="Arial" panose="020B0604020202020204" pitchFamily="34" charset="0"/>
                <a:cs typeface="Arial" panose="020B0604020202020204" pitchFamily="34" charset="0"/>
              </a:rPr>
              <a:t>fuga</a:t>
            </a:r>
            <a:r>
              <a:rPr lang="en-US" sz="786" dirty="0">
                <a:solidFill>
                  <a:sysClr val="windowText" lastClr="000000"/>
                </a:solidFill>
                <a:latin typeface="Arial" panose="020B0604020202020204" pitchFamily="34" charset="0"/>
                <a:cs typeface="Arial" panose="020B0604020202020204" pitchFamily="34" charset="0"/>
              </a:rPr>
              <a:t>. </a:t>
            </a:r>
          </a:p>
          <a:p>
            <a:pPr marL="52394" indent="-52394">
              <a:spcAft>
                <a:spcPts val="187"/>
              </a:spcAft>
              <a:buFont typeface="Arial" panose="020B0604020202020204" pitchFamily="34" charset="0"/>
              <a:buChar char="•"/>
            </a:pPr>
            <a:r>
              <a:rPr lang="en-US" sz="786" dirty="0" err="1">
                <a:solidFill>
                  <a:sysClr val="windowText" lastClr="000000"/>
                </a:solidFill>
                <a:latin typeface="Arial" panose="020B0604020202020204" pitchFamily="34" charset="0"/>
                <a:cs typeface="Arial" panose="020B0604020202020204" pitchFamily="34" charset="0"/>
              </a:rPr>
              <a:t>Usa</a:t>
            </a:r>
            <a:r>
              <a:rPr lang="en-US" sz="786" dirty="0">
                <a:solidFill>
                  <a:sysClr val="windowText" lastClr="000000"/>
                </a:solidFill>
                <a:latin typeface="Arial" panose="020B0604020202020204" pitchFamily="34" charset="0"/>
                <a:cs typeface="Arial" panose="020B0604020202020204" pitchFamily="34" charset="0"/>
              </a:rPr>
              <a:t> </a:t>
            </a:r>
            <a:r>
              <a:rPr lang="en-US" sz="786" dirty="0" err="1">
                <a:solidFill>
                  <a:sysClr val="windowText" lastClr="000000"/>
                </a:solidFill>
                <a:latin typeface="Arial" panose="020B0604020202020204" pitchFamily="34" charset="0"/>
                <a:cs typeface="Arial" panose="020B0604020202020204" pitchFamily="34" charset="0"/>
              </a:rPr>
              <a:t>cus</a:t>
            </a:r>
            <a:r>
              <a:rPr lang="en-US" sz="786" dirty="0">
                <a:solidFill>
                  <a:sysClr val="windowText" lastClr="000000"/>
                </a:solidFill>
                <a:latin typeface="Arial" panose="020B0604020202020204" pitchFamily="34" charset="0"/>
                <a:cs typeface="Arial" panose="020B0604020202020204" pitchFamily="34" charset="0"/>
              </a:rPr>
              <a:t> </a:t>
            </a:r>
            <a:r>
              <a:rPr lang="en-US" sz="786" dirty="0" err="1">
                <a:solidFill>
                  <a:sysClr val="windowText" lastClr="000000"/>
                </a:solidFill>
                <a:latin typeface="Arial" panose="020B0604020202020204" pitchFamily="34" charset="0"/>
                <a:cs typeface="Arial" panose="020B0604020202020204" pitchFamily="34" charset="0"/>
              </a:rPr>
              <a:t>delenisciis</a:t>
            </a:r>
            <a:r>
              <a:rPr lang="en-US" sz="786" dirty="0">
                <a:solidFill>
                  <a:sysClr val="windowText" lastClr="000000"/>
                </a:solidFill>
                <a:latin typeface="Arial" panose="020B0604020202020204" pitchFamily="34" charset="0"/>
                <a:cs typeface="Arial" panose="020B0604020202020204" pitchFamily="34" charset="0"/>
              </a:rPr>
              <a:t> et </a:t>
            </a:r>
            <a:r>
              <a:rPr lang="en-US" sz="786" dirty="0" err="1">
                <a:solidFill>
                  <a:sysClr val="windowText" lastClr="000000"/>
                </a:solidFill>
                <a:latin typeface="Arial" panose="020B0604020202020204" pitchFamily="34" charset="0"/>
                <a:cs typeface="Arial" panose="020B0604020202020204" pitchFamily="34" charset="0"/>
              </a:rPr>
              <a:t>ommodit</a:t>
            </a:r>
            <a:r>
              <a:rPr lang="en-US" sz="786" dirty="0">
                <a:solidFill>
                  <a:sysClr val="windowText" lastClr="000000"/>
                </a:solidFill>
                <a:latin typeface="Arial" panose="020B0604020202020204" pitchFamily="34" charset="0"/>
                <a:cs typeface="Arial" panose="020B0604020202020204" pitchFamily="34" charset="0"/>
              </a:rPr>
              <a:t> et </a:t>
            </a:r>
            <a:r>
              <a:rPr lang="en-US" sz="786" dirty="0" err="1">
                <a:solidFill>
                  <a:sysClr val="windowText" lastClr="000000"/>
                </a:solidFill>
                <a:latin typeface="Arial" panose="020B0604020202020204" pitchFamily="34" charset="0"/>
                <a:cs typeface="Arial" panose="020B0604020202020204" pitchFamily="34" charset="0"/>
              </a:rPr>
              <a:t>ea</a:t>
            </a:r>
            <a:r>
              <a:rPr lang="en-US" sz="786" dirty="0">
                <a:solidFill>
                  <a:sysClr val="windowText" lastClr="000000"/>
                </a:solidFill>
                <a:latin typeface="Arial" panose="020B0604020202020204" pitchFamily="34" charset="0"/>
                <a:cs typeface="Arial" panose="020B0604020202020204" pitchFamily="34" charset="0"/>
              </a:rPr>
              <a:t> </a:t>
            </a:r>
            <a:r>
              <a:rPr lang="en-US" sz="786" dirty="0" err="1">
                <a:solidFill>
                  <a:sysClr val="windowText" lastClr="000000"/>
                </a:solidFill>
                <a:latin typeface="Arial" panose="020B0604020202020204" pitchFamily="34" charset="0"/>
                <a:cs typeface="Arial" panose="020B0604020202020204" pitchFamily="34" charset="0"/>
              </a:rPr>
              <a:t>pero</a:t>
            </a:r>
            <a:r>
              <a:rPr lang="en-US" sz="786" dirty="0">
                <a:solidFill>
                  <a:sysClr val="windowText" lastClr="000000"/>
                </a:solidFill>
                <a:latin typeface="Arial" panose="020B0604020202020204" pitchFamily="34" charset="0"/>
                <a:cs typeface="Arial" panose="020B0604020202020204" pitchFamily="34" charset="0"/>
              </a:rPr>
              <a:t> </a:t>
            </a:r>
            <a:r>
              <a:rPr lang="en-US" sz="786" dirty="0" err="1">
                <a:solidFill>
                  <a:sysClr val="windowText" lastClr="000000"/>
                </a:solidFill>
                <a:latin typeface="Arial" panose="020B0604020202020204" pitchFamily="34" charset="0"/>
                <a:cs typeface="Arial" panose="020B0604020202020204" pitchFamily="34" charset="0"/>
              </a:rPr>
              <a:t>quosa</a:t>
            </a:r>
            <a:r>
              <a:rPr lang="en-US" sz="786" dirty="0">
                <a:solidFill>
                  <a:sysClr val="windowText" lastClr="000000"/>
                </a:solidFill>
                <a:latin typeface="Arial" panose="020B0604020202020204" pitchFamily="34" charset="0"/>
                <a:cs typeface="Arial" panose="020B0604020202020204" pitchFamily="34" charset="0"/>
              </a:rPr>
              <a:t> </a:t>
            </a:r>
            <a:r>
              <a:rPr lang="en-US" sz="786" dirty="0" err="1">
                <a:solidFill>
                  <a:sysClr val="windowText" lastClr="000000"/>
                </a:solidFill>
                <a:latin typeface="Arial" panose="020B0604020202020204" pitchFamily="34" charset="0"/>
                <a:cs typeface="Arial" panose="020B0604020202020204" pitchFamily="34" charset="0"/>
              </a:rPr>
              <a:t>volorepedis</a:t>
            </a:r>
            <a:r>
              <a:rPr lang="en-US" sz="786" dirty="0">
                <a:solidFill>
                  <a:sysClr val="windowText" lastClr="000000"/>
                </a:solidFill>
                <a:latin typeface="Arial" panose="020B0604020202020204" pitchFamily="34" charset="0"/>
                <a:cs typeface="Arial" panose="020B0604020202020204" pitchFamily="34" charset="0"/>
              </a:rPr>
              <a:t> non </a:t>
            </a:r>
            <a:br>
              <a:rPr lang="en-US" sz="786" dirty="0">
                <a:solidFill>
                  <a:sysClr val="windowText" lastClr="000000"/>
                </a:solidFill>
                <a:latin typeface="Arial" panose="020B0604020202020204" pitchFamily="34" charset="0"/>
                <a:cs typeface="Arial" panose="020B0604020202020204" pitchFamily="34" charset="0"/>
              </a:rPr>
            </a:br>
            <a:r>
              <a:rPr lang="en-US" sz="786" dirty="0" err="1">
                <a:solidFill>
                  <a:sysClr val="windowText" lastClr="000000"/>
                </a:solidFill>
                <a:latin typeface="Arial" panose="020B0604020202020204" pitchFamily="34" charset="0"/>
                <a:cs typeface="Arial" panose="020B0604020202020204" pitchFamily="34" charset="0"/>
              </a:rPr>
              <a:t>poribus</a:t>
            </a:r>
            <a:r>
              <a:rPr lang="en-US" sz="786" dirty="0">
                <a:solidFill>
                  <a:sysClr val="windowText" lastClr="000000"/>
                </a:solidFill>
                <a:latin typeface="Arial" panose="020B0604020202020204" pitchFamily="34" charset="0"/>
                <a:cs typeface="Arial" panose="020B0604020202020204" pitchFamily="34" charset="0"/>
              </a:rPr>
              <a:t> </a:t>
            </a:r>
            <a:r>
              <a:rPr lang="en-US" sz="786" dirty="0" err="1">
                <a:solidFill>
                  <a:sysClr val="windowText" lastClr="000000"/>
                </a:solidFill>
                <a:latin typeface="Arial" panose="020B0604020202020204" pitchFamily="34" charset="0"/>
                <a:cs typeface="Arial" panose="020B0604020202020204" pitchFamily="34" charset="0"/>
              </a:rPr>
              <a:t>expernat</a:t>
            </a:r>
            <a:r>
              <a:rPr lang="en-US" sz="786" dirty="0">
                <a:solidFill>
                  <a:sysClr val="windowText" lastClr="000000"/>
                </a:solidFill>
                <a:latin typeface="Arial" panose="020B0604020202020204" pitchFamily="34" charset="0"/>
                <a:cs typeface="Arial" panose="020B0604020202020204" pitchFamily="34" charset="0"/>
              </a:rPr>
              <a:t> </a:t>
            </a:r>
            <a:r>
              <a:rPr lang="en-US" sz="786" dirty="0" err="1">
                <a:solidFill>
                  <a:sysClr val="windowText" lastClr="000000"/>
                </a:solidFill>
                <a:latin typeface="Arial" panose="020B0604020202020204" pitchFamily="34" charset="0"/>
                <a:cs typeface="Arial" panose="020B0604020202020204" pitchFamily="34" charset="0"/>
              </a:rPr>
              <a:t>magnat</a:t>
            </a:r>
            <a:r>
              <a:rPr lang="en-US" sz="786" dirty="0">
                <a:solidFill>
                  <a:sysClr val="windowText" lastClr="000000"/>
                </a:solidFill>
                <a:latin typeface="Arial" panose="020B0604020202020204" pitchFamily="34" charset="0"/>
                <a:cs typeface="Arial" panose="020B0604020202020204" pitchFamily="34" charset="0"/>
              </a:rPr>
              <a:t> </a:t>
            </a:r>
            <a:r>
              <a:rPr lang="en-US" sz="786" dirty="0" err="1">
                <a:solidFill>
                  <a:sysClr val="windowText" lastClr="000000"/>
                </a:solidFill>
                <a:latin typeface="Arial" panose="020B0604020202020204" pitchFamily="34" charset="0"/>
                <a:cs typeface="Arial" panose="020B0604020202020204" pitchFamily="34" charset="0"/>
              </a:rPr>
              <a:t>veria</a:t>
            </a:r>
            <a:r>
              <a:rPr lang="en-US" sz="786" dirty="0">
                <a:solidFill>
                  <a:sysClr val="windowText" lastClr="000000"/>
                </a:solidFill>
                <a:latin typeface="Arial" panose="020B0604020202020204" pitchFamily="34" charset="0"/>
                <a:cs typeface="Arial" panose="020B0604020202020204" pitchFamily="34" charset="0"/>
              </a:rPr>
              <a:t> </a:t>
            </a:r>
            <a:r>
              <a:rPr lang="en-US" sz="786" dirty="0" err="1">
                <a:solidFill>
                  <a:sysClr val="windowText" lastClr="000000"/>
                </a:solidFill>
                <a:latin typeface="Arial" panose="020B0604020202020204" pitchFamily="34" charset="0"/>
                <a:cs typeface="Arial" panose="020B0604020202020204" pitchFamily="34" charset="0"/>
              </a:rPr>
              <a:t>ium</a:t>
            </a:r>
            <a:r>
              <a:rPr lang="en-US" sz="786" dirty="0">
                <a:solidFill>
                  <a:sysClr val="windowText" lastClr="000000"/>
                </a:solidFill>
                <a:latin typeface="Arial" panose="020B0604020202020204" pitchFamily="34" charset="0"/>
                <a:cs typeface="Arial" panose="020B0604020202020204" pitchFamily="34" charset="0"/>
              </a:rPr>
              <a:t> </a:t>
            </a:r>
            <a:r>
              <a:rPr lang="en-US" sz="786" dirty="0" err="1">
                <a:solidFill>
                  <a:sysClr val="windowText" lastClr="000000"/>
                </a:solidFill>
                <a:latin typeface="Arial" panose="020B0604020202020204" pitchFamily="34" charset="0"/>
                <a:cs typeface="Arial" panose="020B0604020202020204" pitchFamily="34" charset="0"/>
              </a:rPr>
              <a:t>fuga</a:t>
            </a:r>
            <a:r>
              <a:rPr lang="en-US" sz="786" dirty="0">
                <a:solidFill>
                  <a:sysClr val="windowText" lastClr="000000"/>
                </a:solidFill>
                <a:latin typeface="Arial" panose="020B0604020202020204" pitchFamily="34" charset="0"/>
                <a:cs typeface="Arial" panose="020B0604020202020204" pitchFamily="34" charset="0"/>
              </a:rPr>
              <a:t>. </a:t>
            </a:r>
            <a:r>
              <a:rPr lang="en-US" sz="786" dirty="0" err="1">
                <a:solidFill>
                  <a:sysClr val="windowText" lastClr="000000"/>
                </a:solidFill>
                <a:latin typeface="Arial" panose="020B0604020202020204" pitchFamily="34" charset="0"/>
                <a:cs typeface="Arial" panose="020B0604020202020204" pitchFamily="34" charset="0"/>
              </a:rPr>
              <a:t>Usa</a:t>
            </a:r>
            <a:r>
              <a:rPr lang="en-US" sz="786" dirty="0">
                <a:solidFill>
                  <a:sysClr val="windowText" lastClr="000000"/>
                </a:solidFill>
                <a:latin typeface="Arial" panose="020B0604020202020204" pitchFamily="34" charset="0"/>
                <a:cs typeface="Arial" panose="020B0604020202020204" pitchFamily="34" charset="0"/>
              </a:rPr>
              <a:t> </a:t>
            </a:r>
            <a:r>
              <a:rPr lang="en-US" sz="786" dirty="0" err="1">
                <a:solidFill>
                  <a:sysClr val="windowText" lastClr="000000"/>
                </a:solidFill>
                <a:latin typeface="Arial" panose="020B0604020202020204" pitchFamily="34" charset="0"/>
                <a:cs typeface="Arial" panose="020B0604020202020204" pitchFamily="34" charset="0"/>
              </a:rPr>
              <a:t>cus</a:t>
            </a:r>
            <a:r>
              <a:rPr lang="en-US" sz="786" dirty="0">
                <a:solidFill>
                  <a:sysClr val="windowText" lastClr="000000"/>
                </a:solidFill>
                <a:latin typeface="Arial" panose="020B0604020202020204" pitchFamily="34" charset="0"/>
                <a:cs typeface="Arial" panose="020B0604020202020204" pitchFamily="34" charset="0"/>
              </a:rPr>
              <a:t> </a:t>
            </a:r>
            <a:r>
              <a:rPr lang="en-US" sz="786" dirty="0" err="1">
                <a:solidFill>
                  <a:sysClr val="windowText" lastClr="000000"/>
                </a:solidFill>
                <a:latin typeface="Arial" panose="020B0604020202020204" pitchFamily="34" charset="0"/>
                <a:cs typeface="Arial" panose="020B0604020202020204" pitchFamily="34" charset="0"/>
              </a:rPr>
              <a:t>delenisciis</a:t>
            </a:r>
            <a:r>
              <a:rPr lang="en-US" sz="786" dirty="0">
                <a:solidFill>
                  <a:sysClr val="windowText" lastClr="000000"/>
                </a:solidFill>
                <a:latin typeface="Arial" panose="020B0604020202020204" pitchFamily="34" charset="0"/>
                <a:cs typeface="Arial" panose="020B0604020202020204" pitchFamily="34" charset="0"/>
              </a:rPr>
              <a:t> et </a:t>
            </a:r>
            <a:r>
              <a:rPr lang="en-US" sz="786" dirty="0" err="1">
                <a:solidFill>
                  <a:sysClr val="windowText" lastClr="000000"/>
                </a:solidFill>
                <a:latin typeface="Arial" panose="020B0604020202020204" pitchFamily="34" charset="0"/>
                <a:cs typeface="Arial" panose="020B0604020202020204" pitchFamily="34" charset="0"/>
              </a:rPr>
              <a:t>ommodit</a:t>
            </a:r>
            <a:r>
              <a:rPr lang="en-US" sz="786" dirty="0">
                <a:solidFill>
                  <a:sysClr val="windowText" lastClr="000000"/>
                </a:solidFill>
                <a:latin typeface="Arial" panose="020B0604020202020204" pitchFamily="34" charset="0"/>
                <a:cs typeface="Arial" panose="020B0604020202020204" pitchFamily="34" charset="0"/>
              </a:rPr>
              <a:t> </a:t>
            </a:r>
            <a:br>
              <a:rPr lang="en-US" sz="786" dirty="0">
                <a:solidFill>
                  <a:sysClr val="windowText" lastClr="000000"/>
                </a:solidFill>
                <a:latin typeface="Arial" panose="020B0604020202020204" pitchFamily="34" charset="0"/>
                <a:cs typeface="Arial" panose="020B0604020202020204" pitchFamily="34" charset="0"/>
              </a:rPr>
            </a:br>
            <a:r>
              <a:rPr lang="en-US" sz="786" dirty="0">
                <a:solidFill>
                  <a:sysClr val="windowText" lastClr="000000"/>
                </a:solidFill>
                <a:latin typeface="Arial" panose="020B0604020202020204" pitchFamily="34" charset="0"/>
                <a:cs typeface="Arial" panose="020B0604020202020204" pitchFamily="34" charset="0"/>
              </a:rPr>
              <a:t>et </a:t>
            </a:r>
            <a:r>
              <a:rPr lang="en-US" sz="786" dirty="0" err="1">
                <a:solidFill>
                  <a:sysClr val="windowText" lastClr="000000"/>
                </a:solidFill>
                <a:latin typeface="Arial" panose="020B0604020202020204" pitchFamily="34" charset="0"/>
                <a:cs typeface="Arial" panose="020B0604020202020204" pitchFamily="34" charset="0"/>
              </a:rPr>
              <a:t>ea</a:t>
            </a:r>
            <a:r>
              <a:rPr lang="en-US" sz="786" dirty="0">
                <a:solidFill>
                  <a:sysClr val="windowText" lastClr="000000"/>
                </a:solidFill>
                <a:latin typeface="Arial" panose="020B0604020202020204" pitchFamily="34" charset="0"/>
                <a:cs typeface="Arial" panose="020B0604020202020204" pitchFamily="34" charset="0"/>
              </a:rPr>
              <a:t> </a:t>
            </a:r>
            <a:r>
              <a:rPr lang="en-US" sz="786" dirty="0" err="1">
                <a:solidFill>
                  <a:sysClr val="windowText" lastClr="000000"/>
                </a:solidFill>
                <a:latin typeface="Arial" panose="020B0604020202020204" pitchFamily="34" charset="0"/>
                <a:cs typeface="Arial" panose="020B0604020202020204" pitchFamily="34" charset="0"/>
              </a:rPr>
              <a:t>pero</a:t>
            </a:r>
            <a:r>
              <a:rPr lang="en-US" sz="786" dirty="0">
                <a:solidFill>
                  <a:sysClr val="windowText" lastClr="000000"/>
                </a:solidFill>
                <a:latin typeface="Arial" panose="020B0604020202020204" pitchFamily="34" charset="0"/>
                <a:cs typeface="Arial" panose="020B0604020202020204" pitchFamily="34" charset="0"/>
              </a:rPr>
              <a:t>.</a:t>
            </a:r>
          </a:p>
          <a:p>
            <a:pPr marL="107753" lvl="1" indent="-55360">
              <a:spcAft>
                <a:spcPts val="187"/>
              </a:spcAft>
              <a:buFont typeface="Volta Modern Display 55 Rom" pitchFamily="50" charset="0"/>
              <a:buChar char="−"/>
            </a:pPr>
            <a:r>
              <a:rPr lang="en-US" sz="786" dirty="0">
                <a:solidFill>
                  <a:sysClr val="windowText" lastClr="000000"/>
                </a:solidFill>
                <a:latin typeface="Arial" panose="020B0604020202020204" pitchFamily="34" charset="0"/>
                <a:cs typeface="Arial" panose="020B0604020202020204" pitchFamily="34" charset="0"/>
              </a:rPr>
              <a:t>2nd Level Bullet item - </a:t>
            </a:r>
            <a:r>
              <a:rPr lang="en-US" sz="786" dirty="0" err="1">
                <a:solidFill>
                  <a:sysClr val="windowText" lastClr="000000"/>
                </a:solidFill>
                <a:latin typeface="Arial" panose="020B0604020202020204" pitchFamily="34" charset="0"/>
                <a:cs typeface="Arial" panose="020B0604020202020204" pitchFamily="34" charset="0"/>
              </a:rPr>
              <a:t>Dolorei</a:t>
            </a:r>
            <a:r>
              <a:rPr lang="en-US" sz="786" dirty="0">
                <a:solidFill>
                  <a:sysClr val="windowText" lastClr="000000"/>
                </a:solidFill>
                <a:latin typeface="Arial" panose="020B0604020202020204" pitchFamily="34" charset="0"/>
                <a:cs typeface="Arial" panose="020B0604020202020204" pitchFamily="34" charset="0"/>
              </a:rPr>
              <a:t> </a:t>
            </a:r>
            <a:r>
              <a:rPr lang="en-US" sz="786" dirty="0" err="1">
                <a:solidFill>
                  <a:sysClr val="windowText" lastClr="000000"/>
                </a:solidFill>
                <a:latin typeface="Arial" panose="020B0604020202020204" pitchFamily="34" charset="0"/>
                <a:cs typeface="Arial" panose="020B0604020202020204" pitchFamily="34" charset="0"/>
              </a:rPr>
              <a:t>usciduciat</a:t>
            </a:r>
            <a:r>
              <a:rPr lang="en-US" sz="786" dirty="0">
                <a:solidFill>
                  <a:sysClr val="windowText" lastClr="000000"/>
                </a:solidFill>
                <a:latin typeface="Arial" panose="020B0604020202020204" pitchFamily="34" charset="0"/>
                <a:cs typeface="Arial" panose="020B0604020202020204" pitchFamily="34" charset="0"/>
              </a:rPr>
              <a:t> </a:t>
            </a:r>
            <a:r>
              <a:rPr lang="en-US" sz="786" dirty="0" err="1">
                <a:solidFill>
                  <a:sysClr val="windowText" lastClr="000000"/>
                </a:solidFill>
                <a:latin typeface="Arial" panose="020B0604020202020204" pitchFamily="34" charset="0"/>
                <a:cs typeface="Arial" panose="020B0604020202020204" pitchFamily="34" charset="0"/>
              </a:rPr>
              <a:t>es</a:t>
            </a:r>
            <a:r>
              <a:rPr lang="en-US" sz="786" dirty="0">
                <a:solidFill>
                  <a:sysClr val="windowText" lastClr="000000"/>
                </a:solidFill>
                <a:latin typeface="Arial" panose="020B0604020202020204" pitchFamily="34" charset="0"/>
                <a:cs typeface="Arial" panose="020B0604020202020204" pitchFamily="34" charset="0"/>
              </a:rPr>
              <a:t> </a:t>
            </a:r>
            <a:r>
              <a:rPr lang="en-US" sz="786" dirty="0" err="1">
                <a:solidFill>
                  <a:sysClr val="windowText" lastClr="000000"/>
                </a:solidFill>
                <a:latin typeface="Arial" panose="020B0604020202020204" pitchFamily="34" charset="0"/>
                <a:cs typeface="Arial" panose="020B0604020202020204" pitchFamily="34" charset="0"/>
              </a:rPr>
              <a:t>adia</a:t>
            </a:r>
            <a:r>
              <a:rPr lang="en-US" sz="786" dirty="0">
                <a:solidFill>
                  <a:sysClr val="windowText" lastClr="000000"/>
                </a:solidFill>
                <a:latin typeface="Arial" panose="020B0604020202020204" pitchFamily="34" charset="0"/>
                <a:cs typeface="Arial" panose="020B0604020202020204" pitchFamily="34" charset="0"/>
              </a:rPr>
              <a:t> </a:t>
            </a:r>
            <a:r>
              <a:rPr lang="en-US" sz="786" dirty="0" err="1">
                <a:solidFill>
                  <a:sysClr val="windowText" lastClr="000000"/>
                </a:solidFill>
                <a:latin typeface="Arial" panose="020B0604020202020204" pitchFamily="34" charset="0"/>
                <a:cs typeface="Arial" panose="020B0604020202020204" pitchFamily="34" charset="0"/>
              </a:rPr>
              <a:t>pratiis</a:t>
            </a:r>
            <a:r>
              <a:rPr lang="en-US" sz="786" dirty="0">
                <a:solidFill>
                  <a:sysClr val="windowText" lastClr="000000"/>
                </a:solidFill>
                <a:latin typeface="Arial" panose="020B0604020202020204" pitchFamily="34" charset="0"/>
                <a:cs typeface="Arial" panose="020B0604020202020204" pitchFamily="34" charset="0"/>
              </a:rPr>
              <a:t> </a:t>
            </a:r>
            <a:r>
              <a:rPr lang="en-US" sz="786" dirty="0" err="1">
                <a:solidFill>
                  <a:sysClr val="windowText" lastClr="000000"/>
                </a:solidFill>
                <a:latin typeface="Arial" panose="020B0604020202020204" pitchFamily="34" charset="0"/>
                <a:cs typeface="Arial" panose="020B0604020202020204" pitchFamily="34" charset="0"/>
              </a:rPr>
              <a:t>minullam</a:t>
            </a:r>
            <a:r>
              <a:rPr lang="en-US" sz="786" dirty="0">
                <a:solidFill>
                  <a:sysClr val="windowText" lastClr="000000"/>
                </a:solidFill>
                <a:latin typeface="Arial" panose="020B0604020202020204" pitchFamily="34" charset="0"/>
                <a:cs typeface="Arial" panose="020B0604020202020204" pitchFamily="34" charset="0"/>
              </a:rPr>
              <a:t>, </a:t>
            </a:r>
            <a:r>
              <a:rPr lang="en-US" sz="786" dirty="0" err="1">
                <a:solidFill>
                  <a:sysClr val="windowText" lastClr="000000"/>
                </a:solidFill>
                <a:latin typeface="Arial" panose="020B0604020202020204" pitchFamily="34" charset="0"/>
                <a:cs typeface="Arial" panose="020B0604020202020204" pitchFamily="34" charset="0"/>
              </a:rPr>
              <a:t>sinis</a:t>
            </a:r>
            <a:r>
              <a:rPr lang="en-US" sz="786" dirty="0">
                <a:solidFill>
                  <a:sysClr val="windowText" lastClr="000000"/>
                </a:solidFill>
                <a:latin typeface="Arial" panose="020B0604020202020204" pitchFamily="34" charset="0"/>
                <a:cs typeface="Arial" panose="020B0604020202020204" pitchFamily="34" charset="0"/>
              </a:rPr>
              <a:t> res </a:t>
            </a:r>
            <a:r>
              <a:rPr lang="en-US" sz="786" dirty="0" err="1">
                <a:solidFill>
                  <a:sysClr val="windowText" lastClr="000000"/>
                </a:solidFill>
                <a:latin typeface="Arial" panose="020B0604020202020204" pitchFamily="34" charset="0"/>
                <a:cs typeface="Arial" panose="020B0604020202020204" pitchFamily="34" charset="0"/>
              </a:rPr>
              <a:t>etur</a:t>
            </a:r>
            <a:r>
              <a:rPr lang="en-US" sz="786" dirty="0">
                <a:solidFill>
                  <a:sysClr val="windowText" lastClr="000000"/>
                </a:solidFill>
                <a:latin typeface="Arial" panose="020B0604020202020204" pitchFamily="34" charset="0"/>
                <a:cs typeface="Arial" panose="020B0604020202020204" pitchFamily="34" charset="0"/>
              </a:rPr>
              <a:t>, qui </a:t>
            </a:r>
            <a:r>
              <a:rPr lang="en-US" sz="786" dirty="0" err="1">
                <a:solidFill>
                  <a:sysClr val="windowText" lastClr="000000"/>
                </a:solidFill>
                <a:latin typeface="Arial" panose="020B0604020202020204" pitchFamily="34" charset="0"/>
                <a:cs typeface="Arial" panose="020B0604020202020204" pitchFamily="34" charset="0"/>
              </a:rPr>
              <a:t>doloraercit</a:t>
            </a:r>
            <a:r>
              <a:rPr lang="en-US" sz="786" dirty="0">
                <a:solidFill>
                  <a:sysClr val="windowText" lastClr="000000"/>
                </a:solidFill>
                <a:latin typeface="Arial" panose="020B0604020202020204" pitchFamily="34" charset="0"/>
                <a:cs typeface="Arial" panose="020B0604020202020204" pitchFamily="34" charset="0"/>
              </a:rPr>
              <a:t> </a:t>
            </a:r>
            <a:r>
              <a:rPr lang="en-US" sz="786" dirty="0" err="1">
                <a:solidFill>
                  <a:sysClr val="windowText" lastClr="000000"/>
                </a:solidFill>
                <a:latin typeface="Arial" panose="020B0604020202020204" pitchFamily="34" charset="0"/>
                <a:cs typeface="Arial" panose="020B0604020202020204" pitchFamily="34" charset="0"/>
              </a:rPr>
              <a:t>volutem</a:t>
            </a:r>
            <a:r>
              <a:rPr lang="en-US" sz="786" dirty="0">
                <a:solidFill>
                  <a:sysClr val="windowText" lastClr="000000"/>
                </a:solidFill>
                <a:latin typeface="Arial" panose="020B0604020202020204" pitchFamily="34" charset="0"/>
                <a:cs typeface="Arial" panose="020B0604020202020204" pitchFamily="34" charset="0"/>
              </a:rPr>
              <a:t> </a:t>
            </a:r>
            <a:r>
              <a:rPr lang="en-US" sz="786" dirty="0" err="1">
                <a:solidFill>
                  <a:sysClr val="windowText" lastClr="000000"/>
                </a:solidFill>
                <a:latin typeface="Arial" panose="020B0604020202020204" pitchFamily="34" charset="0"/>
                <a:cs typeface="Arial" panose="020B0604020202020204" pitchFamily="34" charset="0"/>
              </a:rPr>
              <a:t>vidignimpor</a:t>
            </a:r>
            <a:r>
              <a:rPr lang="en-US" sz="786" dirty="0">
                <a:solidFill>
                  <a:sysClr val="windowText" lastClr="000000"/>
                </a:solidFill>
                <a:latin typeface="Arial" panose="020B0604020202020204" pitchFamily="34" charset="0"/>
                <a:cs typeface="Arial" panose="020B0604020202020204" pitchFamily="34" charset="0"/>
              </a:rPr>
              <a:t> </a:t>
            </a:r>
            <a:r>
              <a:rPr lang="en-US" sz="786" dirty="0" err="1">
                <a:solidFill>
                  <a:sysClr val="windowText" lastClr="000000"/>
                </a:solidFill>
                <a:latin typeface="Arial" panose="020B0604020202020204" pitchFamily="34" charset="0"/>
                <a:cs typeface="Arial" panose="020B0604020202020204" pitchFamily="34" charset="0"/>
              </a:rPr>
              <a:t>solente</a:t>
            </a:r>
            <a:r>
              <a:rPr lang="en-US" sz="786" dirty="0">
                <a:solidFill>
                  <a:sysClr val="windowText" lastClr="000000"/>
                </a:solidFill>
                <a:latin typeface="Arial" panose="020B0604020202020204" pitchFamily="34" charset="0"/>
                <a:cs typeface="Arial" panose="020B0604020202020204" pitchFamily="34" charset="0"/>
              </a:rPr>
              <a:t> </a:t>
            </a:r>
            <a:r>
              <a:rPr lang="en-US" sz="786" dirty="0" err="1">
                <a:solidFill>
                  <a:sysClr val="windowText" lastClr="000000"/>
                </a:solidFill>
                <a:latin typeface="Arial" panose="020B0604020202020204" pitchFamily="34" charset="0"/>
                <a:cs typeface="Arial" panose="020B0604020202020204" pitchFamily="34" charset="0"/>
              </a:rPr>
              <a:t>eatur</a:t>
            </a:r>
            <a:r>
              <a:rPr lang="en-US" sz="786" dirty="0">
                <a:solidFill>
                  <a:sysClr val="windowText" lastClr="000000"/>
                </a:solidFill>
                <a:latin typeface="Arial" panose="020B0604020202020204" pitchFamily="34" charset="0"/>
                <a:cs typeface="Arial" panose="020B0604020202020204" pitchFamily="34" charset="0"/>
              </a:rPr>
              <a:t> </a:t>
            </a:r>
            <a:r>
              <a:rPr lang="en-US" sz="786" dirty="0" err="1">
                <a:solidFill>
                  <a:sysClr val="windowText" lastClr="000000"/>
                </a:solidFill>
                <a:latin typeface="Arial" panose="020B0604020202020204" pitchFamily="34" charset="0"/>
                <a:cs typeface="Arial" panose="020B0604020202020204" pitchFamily="34" charset="0"/>
              </a:rPr>
              <a:t>molorem</a:t>
            </a:r>
            <a:r>
              <a:rPr lang="en-US" sz="786" dirty="0">
                <a:solidFill>
                  <a:sysClr val="windowText" lastClr="000000"/>
                </a:solidFill>
                <a:latin typeface="Arial" panose="020B0604020202020204" pitchFamily="34" charset="0"/>
                <a:cs typeface="Arial" panose="020B0604020202020204" pitchFamily="34" charset="0"/>
              </a:rPr>
              <a:t>. </a:t>
            </a:r>
            <a:r>
              <a:rPr lang="en-US" sz="786" dirty="0" err="1">
                <a:solidFill>
                  <a:sysClr val="windowText" lastClr="000000"/>
                </a:solidFill>
                <a:latin typeface="Arial" panose="020B0604020202020204" pitchFamily="34" charset="0"/>
                <a:cs typeface="Arial" panose="020B0604020202020204" pitchFamily="34" charset="0"/>
              </a:rPr>
              <a:t>Olorpori</a:t>
            </a:r>
            <a:r>
              <a:rPr lang="en-US" sz="786" dirty="0">
                <a:solidFill>
                  <a:sysClr val="windowText" lastClr="000000"/>
                </a:solidFill>
                <a:latin typeface="Arial" panose="020B0604020202020204" pitchFamily="34" charset="0"/>
                <a:cs typeface="Arial" panose="020B0604020202020204" pitchFamily="34" charset="0"/>
              </a:rPr>
              <a:t> </a:t>
            </a:r>
            <a:r>
              <a:rPr lang="en-US" sz="786" dirty="0" err="1">
                <a:solidFill>
                  <a:sysClr val="windowText" lastClr="000000"/>
                </a:solidFill>
                <a:latin typeface="Arial" panose="020B0604020202020204" pitchFamily="34" charset="0"/>
                <a:cs typeface="Arial" panose="020B0604020202020204" pitchFamily="34" charset="0"/>
              </a:rPr>
              <a:t>dolupiderum</a:t>
            </a:r>
            <a:r>
              <a:rPr lang="en-US" sz="786" dirty="0">
                <a:solidFill>
                  <a:sysClr val="windowText" lastClr="000000"/>
                </a:solidFill>
                <a:latin typeface="Arial" panose="020B0604020202020204" pitchFamily="34" charset="0"/>
                <a:cs typeface="Arial" panose="020B0604020202020204" pitchFamily="34" charset="0"/>
              </a:rPr>
              <a:t> </a:t>
            </a:r>
            <a:r>
              <a:rPr lang="en-US" sz="786" dirty="0" err="1">
                <a:solidFill>
                  <a:sysClr val="windowText" lastClr="000000"/>
                </a:solidFill>
                <a:latin typeface="Arial" panose="020B0604020202020204" pitchFamily="34" charset="0"/>
                <a:cs typeface="Arial" panose="020B0604020202020204" pitchFamily="34" charset="0"/>
              </a:rPr>
              <a:t>voluptate</a:t>
            </a:r>
            <a:r>
              <a:rPr lang="en-US" sz="786" dirty="0">
                <a:solidFill>
                  <a:sysClr val="windowText" lastClr="000000"/>
                </a:solidFill>
                <a:latin typeface="Arial" panose="020B0604020202020204" pitchFamily="34" charset="0"/>
                <a:cs typeface="Arial" panose="020B0604020202020204" pitchFamily="34" charset="0"/>
              </a:rPr>
              <a:t> consent </a:t>
            </a:r>
            <a:r>
              <a:rPr lang="en-US" sz="786" dirty="0" err="1">
                <a:solidFill>
                  <a:sysClr val="windowText" lastClr="000000"/>
                </a:solidFill>
                <a:latin typeface="Arial" panose="020B0604020202020204" pitchFamily="34" charset="0"/>
                <a:cs typeface="Arial" panose="020B0604020202020204" pitchFamily="34" charset="0"/>
              </a:rPr>
              <a:t>otasper</a:t>
            </a:r>
            <a:r>
              <a:rPr lang="en-US" sz="786" dirty="0">
                <a:solidFill>
                  <a:sysClr val="windowText" lastClr="000000"/>
                </a:solidFill>
                <a:latin typeface="Arial" panose="020B0604020202020204" pitchFamily="34" charset="0"/>
                <a:cs typeface="Arial" panose="020B0604020202020204" pitchFamily="34" charset="0"/>
              </a:rPr>
              <a:t> </a:t>
            </a:r>
            <a:r>
              <a:rPr lang="en-US" sz="786" dirty="0" err="1">
                <a:solidFill>
                  <a:sysClr val="windowText" lastClr="000000"/>
                </a:solidFill>
                <a:latin typeface="Arial" panose="020B0604020202020204" pitchFamily="34" charset="0"/>
                <a:cs typeface="Arial" panose="020B0604020202020204" pitchFamily="34" charset="0"/>
              </a:rPr>
              <a:t>estruptis</a:t>
            </a:r>
            <a:r>
              <a:rPr lang="en-US" sz="786" dirty="0">
                <a:solidFill>
                  <a:sysClr val="windowText" lastClr="000000"/>
                </a:solidFill>
                <a:latin typeface="Arial" panose="020B0604020202020204" pitchFamily="34" charset="0"/>
                <a:cs typeface="Arial" panose="020B0604020202020204" pitchFamily="34" charset="0"/>
              </a:rPr>
              <a:t> </a:t>
            </a:r>
            <a:r>
              <a:rPr lang="en-US" sz="786" dirty="0" err="1">
                <a:solidFill>
                  <a:sysClr val="windowText" lastClr="000000"/>
                </a:solidFill>
                <a:latin typeface="Arial" panose="020B0604020202020204" pitchFamily="34" charset="0"/>
                <a:cs typeface="Arial" panose="020B0604020202020204" pitchFamily="34" charset="0"/>
              </a:rPr>
              <a:t>sapicatum</a:t>
            </a:r>
            <a:r>
              <a:rPr lang="en-US" sz="786" dirty="0">
                <a:solidFill>
                  <a:sysClr val="windowText" lastClr="000000"/>
                </a:solidFill>
                <a:latin typeface="Arial" panose="020B0604020202020204" pitchFamily="34" charset="0"/>
                <a:cs typeface="Arial" panose="020B0604020202020204" pitchFamily="34" charset="0"/>
              </a:rPr>
              <a:t> re </a:t>
            </a:r>
            <a:r>
              <a:rPr lang="en-US" sz="786" dirty="0" err="1">
                <a:solidFill>
                  <a:sysClr val="windowText" lastClr="000000"/>
                </a:solidFill>
                <a:latin typeface="Arial" panose="020B0604020202020204" pitchFamily="34" charset="0"/>
                <a:cs typeface="Arial" panose="020B0604020202020204" pitchFamily="34" charset="0"/>
              </a:rPr>
              <a:t>voluptis</a:t>
            </a:r>
            <a:r>
              <a:rPr lang="en-US" sz="786" dirty="0">
                <a:solidFill>
                  <a:sysClr val="windowText" lastClr="000000"/>
                </a:solidFill>
                <a:latin typeface="Arial" panose="020B0604020202020204" pitchFamily="34" charset="0"/>
                <a:cs typeface="Arial" panose="020B0604020202020204" pitchFamily="34" charset="0"/>
              </a:rPr>
              <a:t>.</a:t>
            </a:r>
          </a:p>
          <a:p>
            <a:pPr marL="52394" indent="-52394">
              <a:spcAft>
                <a:spcPts val="187"/>
              </a:spcAft>
              <a:buFont typeface="Arial" panose="020B0604020202020204" pitchFamily="34" charset="0"/>
              <a:buChar char="•"/>
            </a:pPr>
            <a:r>
              <a:rPr lang="en-US" sz="786" dirty="0">
                <a:solidFill>
                  <a:sysClr val="windowText" lastClr="000000"/>
                </a:solidFill>
                <a:latin typeface="Arial" panose="020B0604020202020204" pitchFamily="34" charset="0"/>
                <a:cs typeface="Arial" panose="020B0604020202020204" pitchFamily="34" charset="0"/>
              </a:rPr>
              <a:t>1st Level Bullet item - </a:t>
            </a:r>
            <a:r>
              <a:rPr lang="en-US" sz="786" dirty="0" err="1">
                <a:solidFill>
                  <a:sysClr val="windowText" lastClr="000000"/>
                </a:solidFill>
                <a:latin typeface="Arial" panose="020B0604020202020204" pitchFamily="34" charset="0"/>
                <a:cs typeface="Arial" panose="020B0604020202020204" pitchFamily="34" charset="0"/>
              </a:rPr>
              <a:t>Vollabo</a:t>
            </a:r>
            <a:r>
              <a:rPr lang="en-US" sz="786" dirty="0">
                <a:solidFill>
                  <a:sysClr val="windowText" lastClr="000000"/>
                </a:solidFill>
                <a:latin typeface="Arial" panose="020B0604020202020204" pitchFamily="34" charset="0"/>
                <a:cs typeface="Arial" panose="020B0604020202020204" pitchFamily="34" charset="0"/>
              </a:rPr>
              <a:t> </a:t>
            </a:r>
            <a:r>
              <a:rPr lang="en-US" sz="786" dirty="0" err="1">
                <a:solidFill>
                  <a:sysClr val="windowText" lastClr="000000"/>
                </a:solidFill>
                <a:latin typeface="Arial" panose="020B0604020202020204" pitchFamily="34" charset="0"/>
                <a:cs typeface="Arial" panose="020B0604020202020204" pitchFamily="34" charset="0"/>
              </a:rPr>
              <a:t>reicit</a:t>
            </a:r>
            <a:r>
              <a:rPr lang="en-US" sz="786" dirty="0">
                <a:solidFill>
                  <a:sysClr val="windowText" lastClr="000000"/>
                </a:solidFill>
                <a:latin typeface="Arial" panose="020B0604020202020204" pitchFamily="34" charset="0"/>
                <a:cs typeface="Arial" panose="020B0604020202020204" pitchFamily="34" charset="0"/>
              </a:rPr>
              <a:t>, </a:t>
            </a:r>
            <a:r>
              <a:rPr lang="en-US" sz="786" dirty="0" err="1">
                <a:solidFill>
                  <a:sysClr val="windowText" lastClr="000000"/>
                </a:solidFill>
                <a:latin typeface="Arial" panose="020B0604020202020204" pitchFamily="34" charset="0"/>
                <a:cs typeface="Arial" panose="020B0604020202020204" pitchFamily="34" charset="0"/>
              </a:rPr>
              <a:t>solutaquis</a:t>
            </a:r>
            <a:r>
              <a:rPr lang="en-US" sz="786" dirty="0">
                <a:solidFill>
                  <a:sysClr val="windowText" lastClr="000000"/>
                </a:solidFill>
                <a:latin typeface="Arial" panose="020B0604020202020204" pitchFamily="34" charset="0"/>
                <a:cs typeface="Arial" panose="020B0604020202020204" pitchFamily="34" charset="0"/>
              </a:rPr>
              <a:t> </a:t>
            </a:r>
            <a:r>
              <a:rPr lang="en-US" sz="786" dirty="0" err="1">
                <a:solidFill>
                  <a:sysClr val="windowText" lastClr="000000"/>
                </a:solidFill>
                <a:latin typeface="Arial" panose="020B0604020202020204" pitchFamily="34" charset="0"/>
                <a:cs typeface="Arial" panose="020B0604020202020204" pitchFamily="34" charset="0"/>
              </a:rPr>
              <a:t>quis</a:t>
            </a:r>
            <a:r>
              <a:rPr lang="en-US" sz="786" dirty="0">
                <a:solidFill>
                  <a:sysClr val="windowText" lastClr="000000"/>
                </a:solidFill>
                <a:latin typeface="Arial" panose="020B0604020202020204" pitchFamily="34" charset="0"/>
                <a:cs typeface="Arial" panose="020B0604020202020204" pitchFamily="34" charset="0"/>
              </a:rPr>
              <a:t> ab idem </a:t>
            </a:r>
            <a:r>
              <a:rPr lang="en-US" sz="786" dirty="0" err="1">
                <a:solidFill>
                  <a:sysClr val="windowText" lastClr="000000"/>
                </a:solidFill>
                <a:latin typeface="Arial" panose="020B0604020202020204" pitchFamily="34" charset="0"/>
                <a:cs typeface="Arial" panose="020B0604020202020204" pitchFamily="34" charset="0"/>
              </a:rPr>
              <a:t>dolorem</a:t>
            </a:r>
            <a:r>
              <a:rPr lang="en-US" sz="786" dirty="0">
                <a:solidFill>
                  <a:sysClr val="windowText" lastClr="000000"/>
                </a:solidFill>
                <a:latin typeface="Arial" panose="020B0604020202020204" pitchFamily="34" charset="0"/>
                <a:cs typeface="Arial" panose="020B0604020202020204" pitchFamily="34" charset="0"/>
              </a:rPr>
              <a:t> </a:t>
            </a:r>
            <a:r>
              <a:rPr lang="en-US" sz="786" dirty="0" err="1">
                <a:solidFill>
                  <a:sysClr val="windowText" lastClr="000000"/>
                </a:solidFill>
                <a:latin typeface="Arial" panose="020B0604020202020204" pitchFamily="34" charset="0"/>
                <a:cs typeface="Arial" panose="020B0604020202020204" pitchFamily="34" charset="0"/>
              </a:rPr>
              <a:t>vendit</a:t>
            </a:r>
            <a:r>
              <a:rPr lang="en-US" sz="786" dirty="0">
                <a:solidFill>
                  <a:sysClr val="windowText" lastClr="000000"/>
                </a:solidFill>
                <a:latin typeface="Arial" panose="020B0604020202020204" pitchFamily="34" charset="0"/>
                <a:cs typeface="Arial" panose="020B0604020202020204" pitchFamily="34" charset="0"/>
              </a:rPr>
              <a:t>, </a:t>
            </a:r>
            <a:r>
              <a:rPr lang="en-US" sz="786" dirty="0" err="1">
                <a:solidFill>
                  <a:sysClr val="windowText" lastClr="000000"/>
                </a:solidFill>
                <a:latin typeface="Arial" panose="020B0604020202020204" pitchFamily="34" charset="0"/>
                <a:cs typeface="Arial" panose="020B0604020202020204" pitchFamily="34" charset="0"/>
              </a:rPr>
              <a:t>ut</a:t>
            </a:r>
            <a:r>
              <a:rPr lang="en-US" sz="786" dirty="0">
                <a:solidFill>
                  <a:sysClr val="windowText" lastClr="000000"/>
                </a:solidFill>
                <a:latin typeface="Arial" panose="020B0604020202020204" pitchFamily="34" charset="0"/>
                <a:cs typeface="Arial" panose="020B0604020202020204" pitchFamily="34" charset="0"/>
              </a:rPr>
              <a:t> et que </a:t>
            </a:r>
            <a:r>
              <a:rPr lang="en-US" sz="786" dirty="0" err="1">
                <a:solidFill>
                  <a:sysClr val="windowText" lastClr="000000"/>
                </a:solidFill>
                <a:latin typeface="Arial" panose="020B0604020202020204" pitchFamily="34" charset="0"/>
                <a:cs typeface="Arial" panose="020B0604020202020204" pitchFamily="34" charset="0"/>
              </a:rPr>
              <a:t>laborruptat</a:t>
            </a:r>
            <a:r>
              <a:rPr lang="en-US" sz="786" dirty="0">
                <a:solidFill>
                  <a:sysClr val="windowText" lastClr="000000"/>
                </a:solidFill>
                <a:latin typeface="Arial" panose="020B0604020202020204" pitchFamily="34" charset="0"/>
                <a:cs typeface="Arial" panose="020B0604020202020204" pitchFamily="34" charset="0"/>
              </a:rPr>
              <a:t> re dis </a:t>
            </a:r>
            <a:r>
              <a:rPr lang="en-US" sz="786" dirty="0" err="1">
                <a:solidFill>
                  <a:sysClr val="windowText" lastClr="000000"/>
                </a:solidFill>
                <a:latin typeface="Arial" panose="020B0604020202020204" pitchFamily="34" charset="0"/>
                <a:cs typeface="Arial" panose="020B0604020202020204" pitchFamily="34" charset="0"/>
              </a:rPr>
              <a:t>quosa</a:t>
            </a:r>
            <a:r>
              <a:rPr lang="en-US" sz="786" dirty="0">
                <a:solidFill>
                  <a:sysClr val="windowText" lastClr="000000"/>
                </a:solidFill>
                <a:latin typeface="Arial" panose="020B0604020202020204" pitchFamily="34" charset="0"/>
                <a:cs typeface="Arial" panose="020B0604020202020204" pitchFamily="34" charset="0"/>
              </a:rPr>
              <a:t> </a:t>
            </a:r>
            <a:r>
              <a:rPr lang="en-US" sz="786" dirty="0" err="1">
                <a:solidFill>
                  <a:sysClr val="windowText" lastClr="000000"/>
                </a:solidFill>
                <a:latin typeface="Arial" panose="020B0604020202020204" pitchFamily="34" charset="0"/>
                <a:cs typeface="Arial" panose="020B0604020202020204" pitchFamily="34" charset="0"/>
              </a:rPr>
              <a:t>volorepedis</a:t>
            </a:r>
            <a:r>
              <a:rPr lang="en-US" sz="786" dirty="0">
                <a:solidFill>
                  <a:sysClr val="windowText" lastClr="000000"/>
                </a:solidFill>
                <a:latin typeface="Arial" panose="020B0604020202020204" pitchFamily="34" charset="0"/>
                <a:cs typeface="Arial" panose="020B0604020202020204" pitchFamily="34" charset="0"/>
              </a:rPr>
              <a:t> non </a:t>
            </a:r>
            <a:r>
              <a:rPr lang="en-US" sz="786" dirty="0" err="1">
                <a:solidFill>
                  <a:sysClr val="windowText" lastClr="000000"/>
                </a:solidFill>
                <a:latin typeface="Arial" panose="020B0604020202020204" pitchFamily="34" charset="0"/>
                <a:cs typeface="Arial" panose="020B0604020202020204" pitchFamily="34" charset="0"/>
              </a:rPr>
              <a:t>poribus</a:t>
            </a:r>
            <a:r>
              <a:rPr lang="en-US" sz="786" dirty="0">
                <a:solidFill>
                  <a:sysClr val="windowText" lastClr="000000"/>
                </a:solidFill>
                <a:latin typeface="Arial" panose="020B0604020202020204" pitchFamily="34" charset="0"/>
                <a:cs typeface="Arial" panose="020B0604020202020204" pitchFamily="34" charset="0"/>
              </a:rPr>
              <a:t> </a:t>
            </a:r>
            <a:r>
              <a:rPr lang="en-US" sz="786" dirty="0" err="1">
                <a:solidFill>
                  <a:sysClr val="windowText" lastClr="000000"/>
                </a:solidFill>
                <a:latin typeface="Arial" panose="020B0604020202020204" pitchFamily="34" charset="0"/>
                <a:cs typeface="Arial" panose="020B0604020202020204" pitchFamily="34" charset="0"/>
              </a:rPr>
              <a:t>expernat</a:t>
            </a:r>
            <a:r>
              <a:rPr lang="en-US" sz="786" dirty="0">
                <a:solidFill>
                  <a:sysClr val="windowText" lastClr="000000"/>
                </a:solidFill>
                <a:latin typeface="Arial" panose="020B0604020202020204" pitchFamily="34" charset="0"/>
                <a:cs typeface="Arial" panose="020B0604020202020204" pitchFamily="34" charset="0"/>
              </a:rPr>
              <a:t> </a:t>
            </a:r>
            <a:r>
              <a:rPr lang="en-US" sz="786" dirty="0" err="1">
                <a:solidFill>
                  <a:sysClr val="windowText" lastClr="000000"/>
                </a:solidFill>
                <a:latin typeface="Arial" panose="020B0604020202020204" pitchFamily="34" charset="0"/>
                <a:cs typeface="Arial" panose="020B0604020202020204" pitchFamily="34" charset="0"/>
              </a:rPr>
              <a:t>magnat</a:t>
            </a:r>
            <a:r>
              <a:rPr lang="en-US" sz="786" dirty="0">
                <a:solidFill>
                  <a:sysClr val="windowText" lastClr="000000"/>
                </a:solidFill>
                <a:latin typeface="Arial" panose="020B0604020202020204" pitchFamily="34" charset="0"/>
                <a:cs typeface="Arial" panose="020B0604020202020204" pitchFamily="34" charset="0"/>
              </a:rPr>
              <a:t> </a:t>
            </a:r>
            <a:r>
              <a:rPr lang="en-US" sz="786" dirty="0" err="1">
                <a:solidFill>
                  <a:sysClr val="windowText" lastClr="000000"/>
                </a:solidFill>
                <a:latin typeface="Arial" panose="020B0604020202020204" pitchFamily="34" charset="0"/>
                <a:cs typeface="Arial" panose="020B0604020202020204" pitchFamily="34" charset="0"/>
              </a:rPr>
              <a:t>veria</a:t>
            </a:r>
            <a:r>
              <a:rPr lang="en-US" sz="786" dirty="0">
                <a:solidFill>
                  <a:sysClr val="windowText" lastClr="000000"/>
                </a:solidFill>
                <a:latin typeface="Arial" panose="020B0604020202020204" pitchFamily="34" charset="0"/>
                <a:cs typeface="Arial" panose="020B0604020202020204" pitchFamily="34" charset="0"/>
              </a:rPr>
              <a:t> </a:t>
            </a:r>
            <a:r>
              <a:rPr lang="en-US" sz="786" dirty="0" err="1">
                <a:solidFill>
                  <a:sysClr val="windowText" lastClr="000000"/>
                </a:solidFill>
                <a:latin typeface="Arial" panose="020B0604020202020204" pitchFamily="34" charset="0"/>
                <a:cs typeface="Arial" panose="020B0604020202020204" pitchFamily="34" charset="0"/>
              </a:rPr>
              <a:t>ium</a:t>
            </a:r>
            <a:r>
              <a:rPr lang="en-US" sz="786" dirty="0">
                <a:solidFill>
                  <a:sysClr val="windowText" lastClr="000000"/>
                </a:solidFill>
                <a:latin typeface="Arial" panose="020B0604020202020204" pitchFamily="34" charset="0"/>
                <a:cs typeface="Arial" panose="020B0604020202020204" pitchFamily="34" charset="0"/>
              </a:rPr>
              <a:t> </a:t>
            </a:r>
            <a:r>
              <a:rPr lang="en-US" sz="786" dirty="0" err="1">
                <a:solidFill>
                  <a:sysClr val="windowText" lastClr="000000"/>
                </a:solidFill>
                <a:latin typeface="Arial" panose="020B0604020202020204" pitchFamily="34" charset="0"/>
                <a:cs typeface="Arial" panose="020B0604020202020204" pitchFamily="34" charset="0"/>
              </a:rPr>
              <a:t>fuga</a:t>
            </a:r>
            <a:r>
              <a:rPr lang="en-US" sz="786" dirty="0">
                <a:solidFill>
                  <a:sysClr val="windowText" lastClr="000000"/>
                </a:solidFill>
                <a:latin typeface="Arial" panose="020B0604020202020204" pitchFamily="34" charset="0"/>
                <a:cs typeface="Arial" panose="020B0604020202020204" pitchFamily="34" charset="0"/>
              </a:rPr>
              <a:t>. </a:t>
            </a:r>
            <a:r>
              <a:rPr lang="en-US" sz="786" dirty="0" err="1">
                <a:solidFill>
                  <a:sysClr val="windowText" lastClr="000000"/>
                </a:solidFill>
                <a:latin typeface="Arial" panose="020B0604020202020204" pitchFamily="34" charset="0"/>
                <a:cs typeface="Arial" panose="020B0604020202020204" pitchFamily="34" charset="0"/>
              </a:rPr>
              <a:t>Usa</a:t>
            </a:r>
            <a:r>
              <a:rPr lang="en-US" sz="786" dirty="0">
                <a:solidFill>
                  <a:sysClr val="windowText" lastClr="000000"/>
                </a:solidFill>
                <a:latin typeface="Arial" panose="020B0604020202020204" pitchFamily="34" charset="0"/>
                <a:cs typeface="Arial" panose="020B0604020202020204" pitchFamily="34" charset="0"/>
              </a:rPr>
              <a:t> </a:t>
            </a:r>
            <a:r>
              <a:rPr lang="en-US" sz="786" dirty="0" err="1">
                <a:solidFill>
                  <a:sysClr val="windowText" lastClr="000000"/>
                </a:solidFill>
                <a:latin typeface="Arial" panose="020B0604020202020204" pitchFamily="34" charset="0"/>
                <a:cs typeface="Arial" panose="020B0604020202020204" pitchFamily="34" charset="0"/>
              </a:rPr>
              <a:t>cus</a:t>
            </a:r>
            <a:r>
              <a:rPr lang="en-US" sz="786" dirty="0">
                <a:solidFill>
                  <a:sysClr val="windowText" lastClr="000000"/>
                </a:solidFill>
                <a:latin typeface="Arial" panose="020B0604020202020204" pitchFamily="34" charset="0"/>
                <a:cs typeface="Arial" panose="020B0604020202020204" pitchFamily="34" charset="0"/>
              </a:rPr>
              <a:t> </a:t>
            </a:r>
            <a:r>
              <a:rPr lang="en-US" sz="786" dirty="0" err="1">
                <a:solidFill>
                  <a:sysClr val="windowText" lastClr="000000"/>
                </a:solidFill>
                <a:latin typeface="Arial" panose="020B0604020202020204" pitchFamily="34" charset="0"/>
                <a:cs typeface="Arial" panose="020B0604020202020204" pitchFamily="34" charset="0"/>
              </a:rPr>
              <a:t>delenisciis</a:t>
            </a:r>
            <a:r>
              <a:rPr lang="en-US" sz="786" dirty="0">
                <a:solidFill>
                  <a:sysClr val="windowText" lastClr="000000"/>
                </a:solidFill>
                <a:latin typeface="Arial" panose="020B0604020202020204" pitchFamily="34" charset="0"/>
                <a:cs typeface="Arial" panose="020B0604020202020204" pitchFamily="34" charset="0"/>
              </a:rPr>
              <a:t> et </a:t>
            </a:r>
            <a:r>
              <a:rPr lang="en-US" sz="786" dirty="0" err="1">
                <a:solidFill>
                  <a:sysClr val="windowText" lastClr="000000"/>
                </a:solidFill>
                <a:latin typeface="Arial" panose="020B0604020202020204" pitchFamily="34" charset="0"/>
                <a:cs typeface="Arial" panose="020B0604020202020204" pitchFamily="34" charset="0"/>
              </a:rPr>
              <a:t>ommodit</a:t>
            </a:r>
            <a:r>
              <a:rPr lang="en-US" sz="786" dirty="0">
                <a:solidFill>
                  <a:sysClr val="windowText" lastClr="000000"/>
                </a:solidFill>
                <a:latin typeface="Arial" panose="020B0604020202020204" pitchFamily="34" charset="0"/>
                <a:cs typeface="Arial" panose="020B0604020202020204" pitchFamily="34" charset="0"/>
              </a:rPr>
              <a:t> et </a:t>
            </a:r>
            <a:r>
              <a:rPr lang="en-US" sz="786" dirty="0" err="1">
                <a:solidFill>
                  <a:sysClr val="windowText" lastClr="000000"/>
                </a:solidFill>
                <a:latin typeface="Arial" panose="020B0604020202020204" pitchFamily="34" charset="0"/>
                <a:cs typeface="Arial" panose="020B0604020202020204" pitchFamily="34" charset="0"/>
              </a:rPr>
              <a:t>ea</a:t>
            </a:r>
            <a:r>
              <a:rPr lang="en-US" sz="786" dirty="0">
                <a:solidFill>
                  <a:sysClr val="windowText" lastClr="000000"/>
                </a:solidFill>
                <a:latin typeface="Arial" panose="020B0604020202020204" pitchFamily="34" charset="0"/>
                <a:cs typeface="Arial" panose="020B0604020202020204" pitchFamily="34" charset="0"/>
              </a:rPr>
              <a:t> </a:t>
            </a:r>
            <a:r>
              <a:rPr lang="en-US" sz="786" dirty="0" err="1">
                <a:solidFill>
                  <a:sysClr val="windowText" lastClr="000000"/>
                </a:solidFill>
                <a:latin typeface="Arial" panose="020B0604020202020204" pitchFamily="34" charset="0"/>
                <a:cs typeface="Arial" panose="020B0604020202020204" pitchFamily="34" charset="0"/>
              </a:rPr>
              <a:t>pero</a:t>
            </a:r>
            <a:r>
              <a:rPr lang="en-US" sz="786" dirty="0">
                <a:solidFill>
                  <a:sysClr val="windowText" lastClr="000000"/>
                </a:solidFill>
                <a:latin typeface="Arial" panose="020B0604020202020204" pitchFamily="34" charset="0"/>
                <a:cs typeface="Arial" panose="020B0604020202020204" pitchFamily="34" charset="0"/>
              </a:rPr>
              <a:t>.</a:t>
            </a:r>
          </a:p>
        </p:txBody>
      </p:sp>
      <p:pic>
        <p:nvPicPr>
          <p:cNvPr id="6" name="Picture 5" descr="A picture containing diagram&#10;&#10;Description automatically generated">
            <a:extLst>
              <a:ext uri="{FF2B5EF4-FFF2-40B4-BE49-F238E27FC236}">
                <a16:creationId xmlns:a16="http://schemas.microsoft.com/office/drawing/2014/main" id="{701FCC84-2C00-452A-86D6-C5999CA711FC}"/>
              </a:ext>
            </a:extLst>
          </p:cNvPr>
          <p:cNvPicPr>
            <a:picLocks noChangeAspect="1"/>
          </p:cNvPicPr>
          <p:nvPr/>
        </p:nvPicPr>
        <p:blipFill>
          <a:blip r:embed="rId3"/>
          <a:stretch>
            <a:fillRect/>
          </a:stretch>
        </p:blipFill>
        <p:spPr>
          <a:xfrm>
            <a:off x="7639980" y="71753"/>
            <a:ext cx="1448396" cy="727388"/>
          </a:xfrm>
          <a:prstGeom prst="rect">
            <a:avLst/>
          </a:prstGeom>
        </p:spPr>
      </p:pic>
    </p:spTree>
    <p:extLst>
      <p:ext uri="{BB962C8B-B14F-4D97-AF65-F5344CB8AC3E}">
        <p14:creationId xmlns:p14="http://schemas.microsoft.com/office/powerpoint/2010/main" val="317925772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theme/theme1.xml><?xml version="1.0" encoding="utf-8"?>
<a:theme xmlns:a="http://schemas.openxmlformats.org/drawingml/2006/main" name="blank">
  <a:themeElements>
    <a:clrScheme name="Novartis 2016">
      <a:dk1>
        <a:srgbClr val="000000"/>
      </a:dk1>
      <a:lt1>
        <a:srgbClr val="FFFFFF"/>
      </a:lt1>
      <a:dk2>
        <a:srgbClr val="404040"/>
      </a:dk2>
      <a:lt2>
        <a:srgbClr val="CCCCCC"/>
      </a:lt2>
      <a:accent1>
        <a:srgbClr val="0460A9"/>
      </a:accent1>
      <a:accent2>
        <a:srgbClr val="E74A21"/>
      </a:accent2>
      <a:accent3>
        <a:srgbClr val="EC9A1E"/>
      </a:accent3>
      <a:accent4>
        <a:srgbClr val="8D1F1B"/>
      </a:accent4>
      <a:accent5>
        <a:srgbClr val="7F7F7F"/>
      </a:accent5>
      <a:accent6>
        <a:srgbClr val="404040"/>
      </a:accent6>
      <a:hlink>
        <a:srgbClr val="0460A9"/>
      </a:hlink>
      <a:folHlink>
        <a:srgbClr val="0460A9"/>
      </a:folHlink>
    </a:clrScheme>
    <a:fontScheme name="Novartis 2016">
      <a:majorFont>
        <a:latin typeface="Arial Black"/>
        <a:ea typeface=""/>
        <a:cs typeface=""/>
      </a:majorFont>
      <a:minorFont>
        <a:latin typeface="Arial"/>
        <a:ea typeface=""/>
        <a:cs typeface=""/>
      </a:minorFont>
    </a:fontScheme>
    <a:fmtScheme name="Novartis 2016">
      <a:fillStyleLst>
        <a:solidFill>
          <a:schemeClr val="phClr"/>
        </a:solidFill>
        <a:solidFill>
          <a:schemeClr val="phClr"/>
        </a:solidFill>
        <a:solidFill>
          <a:schemeClr val="phClr"/>
        </a:solidFill>
      </a:fillStyleLst>
      <a:lnStyleLst>
        <a:ln w="12700" cap="sq" cmpd="sng" algn="ctr">
          <a:solidFill>
            <a:schemeClr val="phClr"/>
          </a:solidFill>
          <a:prstDash val="solid"/>
        </a:ln>
        <a:ln w="12700" cap="sq" cmpd="sng" algn="ctr">
          <a:solidFill>
            <a:schemeClr val="phClr"/>
          </a:solidFill>
          <a:prstDash val="solid"/>
        </a:ln>
        <a:ln w="12700" cap="sq"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solidFill>
          <a:schemeClr val="phClr"/>
        </a:soli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Blank" id="{3F82403C-12A1-48DE-98CE-22D763759EA9}" vid="{29229F9C-5F03-4EAC-9AD9-5098AE55860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231F2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4DB0B76CE105D459F58063C0D0B3831" ma:contentTypeVersion="13" ma:contentTypeDescription="Create a new document." ma:contentTypeScope="" ma:versionID="d7ad45a5ccac3379323364728ca4531b">
  <xsd:schema xmlns:xsd="http://www.w3.org/2001/XMLSchema" xmlns:xs="http://www.w3.org/2001/XMLSchema" xmlns:p="http://schemas.microsoft.com/office/2006/metadata/properties" xmlns:ns2="6911e96c-4cc4-42d5-8e43-f93924cf6a05" xmlns:ns3="9c8a2b7b-0bee-4c48-b0a6-23db8982d3bc" targetNamespace="http://schemas.microsoft.com/office/2006/metadata/properties" ma:root="true" ma:fieldsID="7a3738a93dfd5931362e12ad6010410c" ns2:_="" ns3:_="">
    <xsd:import namespace="6911e96c-4cc4-42d5-8e43-f93924cf6a05"/>
    <xsd:import namespace="9c8a2b7b-0bee-4c48-b0a6-23db8982d3bc"/>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3:SharedWithUsers" minOccurs="0"/>
                <xsd:element ref="ns3:SharedWithDetails" minOccurs="0"/>
                <xsd:element ref="ns2:MediaServiceEventHashCode" minOccurs="0"/>
                <xsd:element ref="ns2:MediaServiceGenerationTime"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911e96c-4cc4-42d5-8e43-f93924cf6a0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c8a2b7b-0bee-4c48-b0a6-23db8982d3bc"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12FB084-74D4-4C1D-984D-7506B598E4E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911e96c-4cc4-42d5-8e43-f93924cf6a05"/>
    <ds:schemaRef ds:uri="9c8a2b7b-0bee-4c48-b0a6-23db8982d3b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D0EDE9D-0549-482A-A75D-8025A96F7B40}">
  <ds:schemaRefs>
    <ds:schemaRef ds:uri="http://schemas.microsoft.com/sharepoint/v3/contenttype/forms"/>
  </ds:schemaRefs>
</ds:datastoreItem>
</file>

<file path=customXml/itemProps3.xml><?xml version="1.0" encoding="utf-8"?>
<ds:datastoreItem xmlns:ds="http://schemas.openxmlformats.org/officeDocument/2006/customXml" ds:itemID="{602D7708-9384-4700-8AAF-E5BC09DE3711}">
  <ds:schemaRefs>
    <ds:schemaRef ds:uri="http://purl.org/dc/dcmitype/"/>
    <ds:schemaRef ds:uri="http://purl.org/dc/elements/1.1/"/>
    <ds:schemaRef ds:uri="6911e96c-4cc4-42d5-8e43-f93924cf6a05"/>
    <ds:schemaRef ds:uri="http://purl.org/dc/terms/"/>
    <ds:schemaRef ds:uri="http://schemas.openxmlformats.org/package/2006/metadata/core-properties"/>
    <ds:schemaRef ds:uri="http://schemas.microsoft.com/office/2006/documentManagement/types"/>
    <ds:schemaRef ds:uri="9c8a2b7b-0bee-4c48-b0a6-23db8982d3bc"/>
    <ds:schemaRef ds:uri="http://schemas.microsoft.com/office/infopath/2007/PartnerControls"/>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518</TotalTime>
  <Words>635</Words>
  <Application>Microsoft Office PowerPoint</Application>
  <PresentationFormat>On-screen Show (16:9)</PresentationFormat>
  <Paragraphs>47</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Arial </vt:lpstr>
      <vt:lpstr>Volta Modern Display 55 Rom</vt:lpstr>
      <vt:lpstr>blank</vt:lpstr>
      <vt:lpstr>PowerPoint Presentation</vt:lpstr>
    </vt:vector>
  </TitlesOfParts>
  <Company>Novartis</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Ben Clark</dc:creator>
  <cp:lastModifiedBy>James Brehaut</cp:lastModifiedBy>
  <cp:revision>85</cp:revision>
  <dcterms:created xsi:type="dcterms:W3CDTF">2017-04-10T11:28:57Z</dcterms:created>
  <dcterms:modified xsi:type="dcterms:W3CDTF">2021-07-12T21:51:34Z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0x01010004DB0B76CE105D459F58063C0D0B3831</vt:lpwstr>
  </property>
</Properties>
</file>