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8" r:id="rId6"/>
    <p:sldId id="25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98" d="100"/>
          <a:sy n="98" d="100"/>
        </p:scale>
        <p:origin x="84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6972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675D6D2-8D56-8A13-B216-B128355486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95313" y="1793875"/>
            <a:ext cx="5822950" cy="39254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063999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C599F-1A66-BBE7-6C58-BAFD1860E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441" y="365125"/>
            <a:ext cx="11412747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03C6F9-871D-1884-65E6-6D2807AE53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5441" y="1825625"/>
            <a:ext cx="11412747" cy="369528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233719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9357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49" r:id="rId2"/>
    <p:sldLayoutId id="214748365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3467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725212C-CE30-133E-6A5E-B0D53505EDF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22068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CF436-AE7C-5E5E-A607-77C6C950B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0A7381-8E92-708A-13AF-95F4782747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21215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4DB0B76CE105D459F58063C0D0B3831" ma:contentTypeVersion="19" ma:contentTypeDescription="Create a new document." ma:contentTypeScope="" ma:versionID="1e4cde8aeba8d06decea519705833ef9">
  <xsd:schema xmlns:xsd="http://www.w3.org/2001/XMLSchema" xmlns:xs="http://www.w3.org/2001/XMLSchema" xmlns:p="http://schemas.microsoft.com/office/2006/metadata/properties" xmlns:ns2="6911e96c-4cc4-42d5-8e43-f93924cf6a05" xmlns:ns3="9c8a2b7b-0bee-4c48-b0a6-23db8982d3bc" xmlns:ns4="cab52c9b-ab33-4221-8af9-54f8f2b86a80" targetNamespace="http://schemas.microsoft.com/office/2006/metadata/properties" ma:root="true" ma:fieldsID="c2547b505fb9776ca1b32cb0adf46968" ns2:_="" ns3:_="" ns4:_="">
    <xsd:import namespace="6911e96c-4cc4-42d5-8e43-f93924cf6a05"/>
    <xsd:import namespace="9c8a2b7b-0bee-4c48-b0a6-23db8982d3bc"/>
    <xsd:import namespace="cab52c9b-ab33-4221-8af9-54f8f2b86a8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11e96c-4cc4-42d5-8e43-f93924cf6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f635817-86d4-483c-865d-47556d3f42d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8a2b7b-0bee-4c48-b0a6-23db8982d3b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b52c9b-ab33-4221-8af9-54f8f2b86a80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1b321a2a-d050-4ca1-b64d-75ec18c39cb6}" ma:internalName="TaxCatchAll" ma:showField="CatchAllData" ma:web="cab52c9b-ab33-4221-8af9-54f8f2b86a8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b52c9b-ab33-4221-8af9-54f8f2b86a80" xsi:nil="true"/>
    <lcf76f155ced4ddcb4097134ff3c332f xmlns="6911e96c-4cc4-42d5-8e43-f93924cf6a0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F08EE58-024B-4868-AF5B-BBAF014F323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911e96c-4cc4-42d5-8e43-f93924cf6a05"/>
    <ds:schemaRef ds:uri="9c8a2b7b-0bee-4c48-b0a6-23db8982d3bc"/>
    <ds:schemaRef ds:uri="cab52c9b-ab33-4221-8af9-54f8f2b86a8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1E98308-61EC-463D-BE37-B3C86B1660E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7184CE6-286C-46F6-A17F-FB269370994A}">
  <ds:schemaRefs>
    <ds:schemaRef ds:uri="http://schemas.openxmlformats.org/package/2006/metadata/core-properties"/>
    <ds:schemaRef ds:uri="http://schemas.microsoft.com/office/2006/metadata/properties"/>
    <ds:schemaRef ds:uri="http://purl.org/dc/dcmitype/"/>
    <ds:schemaRef ds:uri="cab52c9b-ab33-4221-8af9-54f8f2b86a80"/>
    <ds:schemaRef ds:uri="http://schemas.microsoft.com/office/2006/documentManagement/types"/>
    <ds:schemaRef ds:uri="http://purl.org/dc/elements/1.1/"/>
    <ds:schemaRef ds:uri="http://purl.org/dc/terms/"/>
    <ds:schemaRef ds:uri="6911e96c-4cc4-42d5-8e43-f93924cf6a05"/>
    <ds:schemaRef ds:uri="http://schemas.microsoft.com/office/infopath/2007/PartnerControls"/>
    <ds:schemaRef ds:uri="9c8a2b7b-0bee-4c48-b0a6-23db8982d3bc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Arial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 Landon</dc:creator>
  <cp:lastModifiedBy>Jo Landon</cp:lastModifiedBy>
  <cp:revision>1</cp:revision>
  <dcterms:created xsi:type="dcterms:W3CDTF">2026-08-27T22:32:29Z</dcterms:created>
  <dcterms:modified xsi:type="dcterms:W3CDTF">2026-08-27T22:38:35Z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0x01010004DB0B76CE105D459F58063C0D0B3831</vt:lpwstr>
  </property>
  <property fmtid="{D5CDD505-2E9C-101B-9397-08002B2CF9AE}" pid="3" name="MediaServiceImageTags">
    <vt:lpwstr/>
  </property>
</Properties>
</file>