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4"/>
  </p:sldMasterIdLst>
  <p:handoutMasterIdLst>
    <p:handoutMasterId r:id="rId6"/>
  </p:handoutMasterIdLst>
  <p:sldIdLst>
    <p:sldId id="258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19B"/>
    <a:srgbClr val="F78D2E"/>
    <a:srgbClr val="E6E6E6"/>
    <a:srgbClr val="00CB7F"/>
    <a:srgbClr val="D1342A"/>
    <a:srgbClr val="BF1B12"/>
    <a:srgbClr val="CB0000"/>
    <a:srgbClr val="00A4A6"/>
    <a:srgbClr val="18A097"/>
    <a:srgbClr val="0090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3" d="100"/>
          <a:sy n="133" d="100"/>
        </p:scale>
        <p:origin x="906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 Clark" userId="1df7dda6-efa4-41c3-89ce-e22d220cee6d" providerId="ADAL" clId="{5954B660-B466-45E4-9E8D-F4F9367CE0C3}"/>
    <pc:docChg chg="undo custSel addSld delSld modMainMaster">
      <pc:chgData name="Ben Clark" userId="1df7dda6-efa4-41c3-89ce-e22d220cee6d" providerId="ADAL" clId="{5954B660-B466-45E4-9E8D-F4F9367CE0C3}" dt="2024-07-23T00:27:52.088" v="22" actId="47"/>
      <pc:docMkLst>
        <pc:docMk/>
      </pc:docMkLst>
      <pc:sldChg chg="del">
        <pc:chgData name="Ben Clark" userId="1df7dda6-efa4-41c3-89ce-e22d220cee6d" providerId="ADAL" clId="{5954B660-B466-45E4-9E8D-F4F9367CE0C3}" dt="2024-07-23T00:25:45.375" v="8" actId="47"/>
        <pc:sldMkLst>
          <pc:docMk/>
          <pc:sldMk cId="1363077007" sldId="256"/>
        </pc:sldMkLst>
      </pc:sldChg>
      <pc:sldChg chg="del">
        <pc:chgData name="Ben Clark" userId="1df7dda6-efa4-41c3-89ce-e22d220cee6d" providerId="ADAL" clId="{5954B660-B466-45E4-9E8D-F4F9367CE0C3}" dt="2024-07-23T00:27:49.940" v="20" actId="47"/>
        <pc:sldMkLst>
          <pc:docMk/>
          <pc:sldMk cId="764859718" sldId="257"/>
        </pc:sldMkLst>
      </pc:sldChg>
      <pc:sldChg chg="new del">
        <pc:chgData name="Ben Clark" userId="1df7dda6-efa4-41c3-89ce-e22d220cee6d" providerId="ADAL" clId="{5954B660-B466-45E4-9E8D-F4F9367CE0C3}" dt="2024-07-23T00:25:42.858" v="7" actId="47"/>
        <pc:sldMkLst>
          <pc:docMk/>
          <pc:sldMk cId="2863091185" sldId="258"/>
        </pc:sldMkLst>
      </pc:sldChg>
      <pc:sldChg chg="new">
        <pc:chgData name="Ben Clark" userId="1df7dda6-efa4-41c3-89ce-e22d220cee6d" providerId="ADAL" clId="{5954B660-B466-45E4-9E8D-F4F9367CE0C3}" dt="2024-07-23T00:27:46.734" v="19" actId="680"/>
        <pc:sldMkLst>
          <pc:docMk/>
          <pc:sldMk cId="4008575695" sldId="258"/>
        </pc:sldMkLst>
      </pc:sldChg>
      <pc:sldChg chg="new del">
        <pc:chgData name="Ben Clark" userId="1df7dda6-efa4-41c3-89ce-e22d220cee6d" providerId="ADAL" clId="{5954B660-B466-45E4-9E8D-F4F9367CE0C3}" dt="2024-07-23T00:26:12.812" v="11" actId="680"/>
        <pc:sldMkLst>
          <pc:docMk/>
          <pc:sldMk cId="4153634415" sldId="258"/>
        </pc:sldMkLst>
      </pc:sldChg>
      <pc:sldChg chg="new del">
        <pc:chgData name="Ben Clark" userId="1df7dda6-efa4-41c3-89ce-e22d220cee6d" providerId="ADAL" clId="{5954B660-B466-45E4-9E8D-F4F9367CE0C3}" dt="2024-07-23T00:27:52.088" v="22" actId="47"/>
        <pc:sldMkLst>
          <pc:docMk/>
          <pc:sldMk cId="22249225" sldId="259"/>
        </pc:sldMkLst>
      </pc:sldChg>
      <pc:sldChg chg="new del">
        <pc:chgData name="Ben Clark" userId="1df7dda6-efa4-41c3-89ce-e22d220cee6d" providerId="ADAL" clId="{5954B660-B466-45E4-9E8D-F4F9367CE0C3}" dt="2024-07-23T00:25:41.811" v="6" actId="47"/>
        <pc:sldMkLst>
          <pc:docMk/>
          <pc:sldMk cId="3959118887" sldId="259"/>
        </pc:sldMkLst>
      </pc:sldChg>
      <pc:sldMasterChg chg="addSp delSp modSp mod addSldLayout delSldLayout modSldLayout">
        <pc:chgData name="Ben Clark" userId="1df7dda6-efa4-41c3-89ce-e22d220cee6d" providerId="ADAL" clId="{5954B660-B466-45E4-9E8D-F4F9367CE0C3}" dt="2024-07-23T00:27:39.388" v="18" actId="14100"/>
        <pc:sldMasterMkLst>
          <pc:docMk/>
          <pc:sldMasterMk cId="53533298" sldId="2147483650"/>
        </pc:sldMasterMkLst>
        <pc:picChg chg="add mod">
          <ac:chgData name="Ben Clark" userId="1df7dda6-efa4-41c3-89ce-e22d220cee6d" providerId="ADAL" clId="{5954B660-B466-45E4-9E8D-F4F9367CE0C3}" dt="2024-07-23T00:25:28.997" v="3" actId="962"/>
          <ac:picMkLst>
            <pc:docMk/>
            <pc:sldMasterMk cId="53533298" sldId="2147483650"/>
            <ac:picMk id="3" creationId="{67231394-BC2B-4F60-E42F-A74488AB1718}"/>
          </ac:picMkLst>
        </pc:picChg>
        <pc:picChg chg="del">
          <ac:chgData name="Ben Clark" userId="1df7dda6-efa4-41c3-89ce-e22d220cee6d" providerId="ADAL" clId="{5954B660-B466-45E4-9E8D-F4F9367CE0C3}" dt="2024-07-23T00:25:27.001" v="0" actId="478"/>
          <ac:picMkLst>
            <pc:docMk/>
            <pc:sldMasterMk cId="53533298" sldId="2147483650"/>
            <ac:picMk id="6" creationId="{B7FCDA7D-F771-0E2F-A4CD-520B73FB35E1}"/>
          </ac:picMkLst>
        </pc:picChg>
        <pc:sldLayoutChg chg="addSp delSp modSp mod">
          <pc:chgData name="Ben Clark" userId="1df7dda6-efa4-41c3-89ce-e22d220cee6d" providerId="ADAL" clId="{5954B660-B466-45E4-9E8D-F4F9367CE0C3}" dt="2024-07-23T00:27:39.388" v="18" actId="14100"/>
          <pc:sldLayoutMkLst>
            <pc:docMk/>
            <pc:sldMasterMk cId="53533298" sldId="2147483650"/>
            <pc:sldLayoutMk cId="2883386815" sldId="2147483652"/>
          </pc:sldLayoutMkLst>
          <pc:spChg chg="del">
            <ac:chgData name="Ben Clark" userId="1df7dda6-efa4-41c3-89ce-e22d220cee6d" providerId="ADAL" clId="{5954B660-B466-45E4-9E8D-F4F9367CE0C3}" dt="2024-07-23T00:27:29.467" v="15" actId="478"/>
            <ac:spMkLst>
              <pc:docMk/>
              <pc:sldMasterMk cId="53533298" sldId="2147483650"/>
              <pc:sldLayoutMk cId="2883386815" sldId="2147483652"/>
              <ac:spMk id="3" creationId="{00000000-0000-0000-0000-000000000000}"/>
            </ac:spMkLst>
          </pc:spChg>
          <pc:spChg chg="add del">
            <ac:chgData name="Ben Clark" userId="1df7dda6-efa4-41c3-89ce-e22d220cee6d" providerId="ADAL" clId="{5954B660-B466-45E4-9E8D-F4F9367CE0C3}" dt="2024-07-23T00:27:25.726" v="13" actId="11529"/>
            <ac:spMkLst>
              <pc:docMk/>
              <pc:sldMasterMk cId="53533298" sldId="2147483650"/>
              <pc:sldLayoutMk cId="2883386815" sldId="2147483652"/>
              <ac:spMk id="4" creationId="{585EAD0F-8BE7-143F-63DE-001900316A93}"/>
            </ac:spMkLst>
          </pc:spChg>
          <pc:spChg chg="add mod">
            <ac:chgData name="Ben Clark" userId="1df7dda6-efa4-41c3-89ce-e22d220cee6d" providerId="ADAL" clId="{5954B660-B466-45E4-9E8D-F4F9367CE0C3}" dt="2024-07-23T00:27:39.388" v="18" actId="14100"/>
            <ac:spMkLst>
              <pc:docMk/>
              <pc:sldMasterMk cId="53533298" sldId="2147483650"/>
              <pc:sldLayoutMk cId="2883386815" sldId="2147483652"/>
              <ac:spMk id="5" creationId="{99FF348E-ED67-3A62-2591-AA1662B0DC94}"/>
            </ac:spMkLst>
          </pc:spChg>
        </pc:sldLayoutChg>
        <pc:sldLayoutChg chg="del">
          <pc:chgData name="Ben Clark" userId="1df7dda6-efa4-41c3-89ce-e22d220cee6d" providerId="ADAL" clId="{5954B660-B466-45E4-9E8D-F4F9367CE0C3}" dt="2024-07-23T00:25:45.375" v="8" actId="47"/>
          <pc:sldLayoutMkLst>
            <pc:docMk/>
            <pc:sldMasterMk cId="53533298" sldId="2147483650"/>
            <pc:sldLayoutMk cId="1867473447" sldId="2147483653"/>
          </pc:sldLayoutMkLst>
        </pc:sldLayoutChg>
        <pc:sldLayoutChg chg="new del mod">
          <pc:chgData name="Ben Clark" userId="1df7dda6-efa4-41c3-89ce-e22d220cee6d" providerId="ADAL" clId="{5954B660-B466-45E4-9E8D-F4F9367CE0C3}" dt="2024-07-23T00:26:18.954" v="12" actId="2696"/>
          <pc:sldLayoutMkLst>
            <pc:docMk/>
            <pc:sldMasterMk cId="53533298" sldId="2147483650"/>
            <pc:sldLayoutMk cId="3740613712" sldId="2147483653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7FBFA0-D03B-24F8-CABA-0C81E3889B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996A11-324B-6F68-3B2A-206F42032A0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4EDA82-47FA-4244-AEBF-1DA619DECF9E}" type="datetimeFigureOut">
              <a:rPr lang="en-NZ" smtClean="0"/>
              <a:t>23/07/2024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9EA973-808D-1FE8-8864-86C9DBB7347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B34EDE-1260-275B-E1A0-6C5FDC1B60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E0427-54B3-405F-B306-0AC3E818FDF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63072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857" y="206375"/>
            <a:ext cx="8323943" cy="85725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9FF348E-ED67-3A62-2591-AA1662B0DC9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62857" y="1286062"/>
            <a:ext cx="8323943" cy="34147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833868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urple and white gradient&#10;&#10;Description automatically generated">
            <a:extLst>
              <a:ext uri="{FF2B5EF4-FFF2-40B4-BE49-F238E27FC236}">
                <a16:creationId xmlns:a16="http://schemas.microsoft.com/office/drawing/2014/main" id="{67231394-BC2B-4F60-E42F-A74488AB171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33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FF2A0-AFF4-3253-D106-6A52704AB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9BCEB-5E0A-616A-D984-62E6FED4D5C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857569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3" id="{7ADF8DD8-734D-1344-B089-1102B76F9E90}" vid="{0C87D2C9-05E0-594C-B428-C91EE0D705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DB0B76CE105D459F58063C0D0B3831" ma:contentTypeVersion="18" ma:contentTypeDescription="Create a new document." ma:contentTypeScope="" ma:versionID="ffd3fbda9da9b847dae720d7a17716ff">
  <xsd:schema xmlns:xsd="http://www.w3.org/2001/XMLSchema" xmlns:xs="http://www.w3.org/2001/XMLSchema" xmlns:p="http://schemas.microsoft.com/office/2006/metadata/properties" xmlns:ns2="6911e96c-4cc4-42d5-8e43-f93924cf6a05" xmlns:ns3="9c8a2b7b-0bee-4c48-b0a6-23db8982d3bc" xmlns:ns4="cab52c9b-ab33-4221-8af9-54f8f2b86a80" targetNamespace="http://schemas.microsoft.com/office/2006/metadata/properties" ma:root="true" ma:fieldsID="a853da1d2a0a1f1bf4f12f247e460e66" ns2:_="" ns3:_="" ns4:_="">
    <xsd:import namespace="6911e96c-4cc4-42d5-8e43-f93924cf6a05"/>
    <xsd:import namespace="9c8a2b7b-0bee-4c48-b0a6-23db8982d3bc"/>
    <xsd:import namespace="cab52c9b-ab33-4221-8af9-54f8f2b86a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11e96c-4cc4-42d5-8e43-f93924cf6a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f635817-86d4-483c-865d-47556d3f42d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8a2b7b-0bee-4c48-b0a6-23db8982d3b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b52c9b-ab33-4221-8af9-54f8f2b86a80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1b321a2a-d050-4ca1-b64d-75ec18c39cb6}" ma:internalName="TaxCatchAll" ma:showField="CatchAllData" ma:web="cab52c9b-ab33-4221-8af9-54f8f2b86a8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ab52c9b-ab33-4221-8af9-54f8f2b86a80" xsi:nil="true"/>
    <lcf76f155ced4ddcb4097134ff3c332f xmlns="6911e96c-4cc4-42d5-8e43-f93924cf6a05">
      <Terms xmlns="http://schemas.microsoft.com/office/infopath/2007/PartnerControls"/>
    </lcf76f155ced4ddcb4097134ff3c332f>
    <SharedWithUsers xmlns="9c8a2b7b-0bee-4c48-b0a6-23db8982d3bc">
      <UserInfo>
        <DisplayName/>
        <AccountId xsi:nil="true"/>
        <AccountType/>
      </UserInfo>
    </SharedWithUsers>
    <MediaLengthInSeconds xmlns="6911e96c-4cc4-42d5-8e43-f93924cf6a05" xsi:nil="true"/>
  </documentManagement>
</p:properties>
</file>

<file path=customXml/itemProps1.xml><?xml version="1.0" encoding="utf-8"?>
<ds:datastoreItem xmlns:ds="http://schemas.openxmlformats.org/officeDocument/2006/customXml" ds:itemID="{40D6AA57-F889-4A57-8DD6-874D494D867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5E058E7-8678-4DCE-B00F-FF35F721E7C9}"/>
</file>

<file path=customXml/itemProps3.xml><?xml version="1.0" encoding="utf-8"?>
<ds:datastoreItem xmlns:ds="http://schemas.openxmlformats.org/officeDocument/2006/customXml" ds:itemID="{BC495A6A-2614-49C1-A804-09CEE4BC544B}">
  <ds:schemaRefs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cab52c9b-ab33-4221-8af9-54f8f2b86a80"/>
    <ds:schemaRef ds:uri="http://schemas.openxmlformats.org/package/2006/metadata/core-properties"/>
    <ds:schemaRef ds:uri="9c8a2b7b-0bee-4c48-b0a6-23db8982d3bc"/>
    <ds:schemaRef ds:uri="6911e96c-4cc4-42d5-8e43-f93924cf6a05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Clark</dc:creator>
  <cp:lastModifiedBy>Ben Clark</cp:lastModifiedBy>
  <cp:revision>2</cp:revision>
  <dcterms:created xsi:type="dcterms:W3CDTF">2023-06-05T23:38:29Z</dcterms:created>
  <dcterms:modified xsi:type="dcterms:W3CDTF">2024-07-23T00:27:53Z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0x01010004DB0B76CE105D459F58063C0D0B3831</vt:lpwstr>
  </property>
  <property fmtid="{D5CDD505-2E9C-101B-9397-08002B2CF9AE}" pid="3" name="Order">
    <vt:r8>46651700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MediaServiceImageTags">
    <vt:lpwstr/>
  </property>
</Properties>
</file>