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67E78"/>
    <a:srgbClr val="A53D2A"/>
    <a:srgbClr val="244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FF65-26E3-1DA3-9248-7959A0A86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61CF8-2935-4F40-27C9-3044771DA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76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FD12-5A40-08A5-71D3-73DDAF712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59AD1-CA83-A2BC-A4D3-B5C9360BA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88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62CA-52C0-B2A2-E116-07747E97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8AE97-4F59-EE7A-EAE5-F7E71C7F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22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0823-B132-64FA-9734-CA1804CD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FFDD-E62F-9180-0AA1-995F8E800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5BC9-0B0F-0C94-3064-E8F097F5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2F5E9-BBA7-7F94-1B04-255F6D0A2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E6A82-B62F-2E05-C550-813CC56A9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99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527F-D73E-20E5-F275-CFA90998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6F8D6-C6D0-C300-18B2-C532D8225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3BF38-9F87-3A3F-073F-A92969166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4746B-2BD9-BA37-F84C-33DB09F39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CFE63-4644-458A-566F-2181B2B73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2F5DD-7756-7966-CA43-6B435AE4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E7D7D0-857B-49B3-870F-AFAD504FA551}" type="datetimeFigureOut">
              <a:rPr lang="en-AU" smtClean="0"/>
              <a:t>22/12/2022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550EC-C80C-D14A-0931-7FDAE3B9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F0BE8-C916-DA29-9D0F-DBB9FE35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A4ABEB-FBFB-4FE3-AA50-E4A3496CF3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433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114FA-DFFE-7EFB-C5CB-581CCDF3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722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60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0C19-55D8-6207-A0F0-FC6859FE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3F08-FA3F-2E00-E97F-73D56CF3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937D9-D8DA-4EA5-A687-7FB1DBBBB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24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9244-2614-C970-F324-72FFFCB65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E21FA-54DF-9D87-336A-596745087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64A79-10D0-3516-1E9A-F5EEF6B47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30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7FA754-3567-AD6C-30D4-295035CA4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A5A75-CA9C-E9F2-2E8A-69FA0BD8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5241AA-773F-BBD9-A962-8F8530EE516E}"/>
              </a:ext>
            </a:extLst>
          </p:cNvPr>
          <p:cNvSpPr/>
          <p:nvPr/>
        </p:nvSpPr>
        <p:spPr>
          <a:xfrm>
            <a:off x="0" y="6034367"/>
            <a:ext cx="12192000" cy="823633"/>
          </a:xfrm>
          <a:prstGeom prst="rect">
            <a:avLst/>
          </a:prstGeom>
          <a:gradFill flip="none" rotWithShape="0">
            <a:gsLst>
              <a:gs pos="33000">
                <a:srgbClr val="A53D2A"/>
              </a:gs>
              <a:gs pos="0">
                <a:srgbClr val="A53D2A"/>
              </a:gs>
              <a:gs pos="52000">
                <a:srgbClr val="C67E78"/>
              </a:gs>
              <a:gs pos="92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CD91C2B-0DA3-7237-15C8-E56FE7A0B45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3" y="6059156"/>
            <a:ext cx="1050023" cy="76244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C467FEA-99CA-3D6B-034D-2FAA6520DDA5}"/>
              </a:ext>
            </a:extLst>
          </p:cNvPr>
          <p:cNvSpPr/>
          <p:nvPr/>
        </p:nvSpPr>
        <p:spPr>
          <a:xfrm>
            <a:off x="1" y="5982242"/>
            <a:ext cx="12192000" cy="55661"/>
          </a:xfrm>
          <a:prstGeom prst="rect">
            <a:avLst/>
          </a:prstGeom>
          <a:solidFill>
            <a:srgbClr val="244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0D7394D-C043-CB27-3042-47CE7444CD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476" y="6056781"/>
            <a:ext cx="817016" cy="7475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04F32D-EFBD-4260-DE62-4BAC1F051197}"/>
              </a:ext>
            </a:extLst>
          </p:cNvPr>
          <p:cNvSpPr txBox="1"/>
          <p:nvPr/>
        </p:nvSpPr>
        <p:spPr>
          <a:xfrm>
            <a:off x="1959062" y="6122789"/>
            <a:ext cx="82738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i="1" dirty="0">
                <a:solidFill>
                  <a:schemeClr val="bg1"/>
                </a:solidFill>
                <a:effectLst/>
                <a:latin typeface="Libre Bodoni"/>
              </a:rPr>
              <a:t>Towards a sustainable future for international education in the Asia Pacific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Libre Bodoni"/>
              </a:rPr>
              <a:t>APAIE Bangkok: 13-17 March 2023</a:t>
            </a:r>
            <a:endParaRPr lang="en-US" sz="1400" dirty="0">
              <a:solidFill>
                <a:schemeClr val="bg1"/>
              </a:solidFill>
              <a:effectLst/>
              <a:latin typeface="Libre Bodoni"/>
            </a:endParaRPr>
          </a:p>
        </p:txBody>
      </p:sp>
    </p:spTree>
    <p:extLst>
      <p:ext uri="{BB962C8B-B14F-4D97-AF65-F5344CB8AC3E}">
        <p14:creationId xmlns:p14="http://schemas.microsoft.com/office/powerpoint/2010/main" val="147733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3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6" ma:contentTypeDescription="Create a new document." ma:contentTypeScope="" ma:versionID="e2b445427de7fdc952c105e35286659b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97f37c8f8b798b54af2a8e7107b543b3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22B1F5-166A-436F-B54D-D5107AF2C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C47D8A-554A-4830-9214-2EE255A669E2}">
  <ds:schemaRefs>
    <ds:schemaRef ds:uri="6911e96c-4cc4-42d5-8e43-f93924cf6a05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ab52c9b-ab33-4221-8af9-54f8f2b86a80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c8a2b7b-0bee-4c48-b0a6-23db8982d3b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152074C-7CC9-448C-966A-FD63CF603F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Libre Bodoni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Chapman</dc:creator>
  <cp:lastModifiedBy>Tom Chapman</cp:lastModifiedBy>
  <cp:revision>4</cp:revision>
  <dcterms:created xsi:type="dcterms:W3CDTF">2022-12-21T22:06:37Z</dcterms:created>
  <dcterms:modified xsi:type="dcterms:W3CDTF">2022-12-22T04:48:45Z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</Properties>
</file>