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6" r:id="rId5"/>
    <p:sldId id="258" r:id="rId6"/>
    <p:sldId id="259" r:id="rId7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7" d="100"/>
          <a:sy n="47" d="100"/>
        </p:scale>
        <p:origin x="50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1ECFF">
                <a:alpha val="100000"/>
              </a:srgbClr>
            </a:gs>
            <a:gs pos="50000">
              <a:srgbClr val="D4E4FA">
                <a:alpha val="100000"/>
              </a:srgbClr>
            </a:gs>
            <a:gs pos="100000">
              <a:srgbClr val="E6EEF8">
                <a:alpha val="100000"/>
              </a:srgb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91267" y="218508"/>
            <a:ext cx="5147537" cy="2138268"/>
          </a:xfrm>
          <a:custGeom>
            <a:avLst/>
            <a:gdLst/>
            <a:ahLst/>
            <a:cxnLst/>
            <a:rect l="l" t="t" r="r" b="b"/>
            <a:pathLst>
              <a:path w="5147537" h="2138268">
                <a:moveTo>
                  <a:pt x="0" y="0"/>
                </a:moveTo>
                <a:lnTo>
                  <a:pt x="5147537" y="0"/>
                </a:lnTo>
                <a:lnTo>
                  <a:pt x="5147537" y="2138268"/>
                </a:lnTo>
                <a:lnTo>
                  <a:pt x="0" y="21382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NZ"/>
          </a:p>
        </p:txBody>
      </p:sp>
      <p:sp>
        <p:nvSpPr>
          <p:cNvPr id="3" name="Freeform 3"/>
          <p:cNvSpPr/>
          <p:nvPr/>
        </p:nvSpPr>
        <p:spPr>
          <a:xfrm>
            <a:off x="-207437" y="-2635840"/>
            <a:ext cx="18702874" cy="14249425"/>
          </a:xfrm>
          <a:custGeom>
            <a:avLst/>
            <a:gdLst/>
            <a:ahLst/>
            <a:cxnLst/>
            <a:rect l="l" t="t" r="r" b="b"/>
            <a:pathLst>
              <a:path w="18702874" h="14249425">
                <a:moveTo>
                  <a:pt x="0" y="0"/>
                </a:moveTo>
                <a:lnTo>
                  <a:pt x="18702874" y="0"/>
                </a:lnTo>
                <a:lnTo>
                  <a:pt x="18702874" y="14249425"/>
                </a:lnTo>
                <a:lnTo>
                  <a:pt x="0" y="14249425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9999"/>
            </a:blip>
            <a:stretch>
              <a:fillRect t="-15571" r="-140532" b="-15571"/>
            </a:stretch>
          </a:blipFill>
        </p:spPr>
        <p:txBody>
          <a:bodyPr/>
          <a:lstStyle/>
          <a:p>
            <a:endParaRPr lang="en-N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339E6A7-483E-A8A6-53B5-65407C7B01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" y="0"/>
            <a:ext cx="18287998" cy="10287000"/>
          </a:xfrm>
          <a:prstGeom prst="rect">
            <a:avLst/>
          </a:prstGeom>
        </p:spPr>
      </p:pic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14B72EDB-850E-027D-6058-68D181F2923A}"/>
              </a:ext>
            </a:extLst>
          </p:cNvPr>
          <p:cNvSpPr txBox="1">
            <a:spLocks/>
          </p:cNvSpPr>
          <p:nvPr/>
        </p:nvSpPr>
        <p:spPr>
          <a:xfrm>
            <a:off x="723900" y="1790700"/>
            <a:ext cx="16840200" cy="761438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solidFill>
                  <a:schemeClr val="bg1">
                    <a:lumMod val="50000"/>
                  </a:schemeClr>
                </a:solidFill>
              </a:rPr>
              <a:t>NB. If you have any disclosures to make, please include these on a slide at the start of your presentation.</a:t>
            </a:r>
            <a:endParaRPr lang="en-NZ" sz="4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EE0647-F6F4-6D09-6A37-1CDB0C752D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9F9F197-8781-CB57-E02A-F8B57CC5FE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" y="0"/>
            <a:ext cx="18287998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01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DB0B76CE105D459F58063C0D0B3831" ma:contentTypeVersion="19" ma:contentTypeDescription="Create a new document." ma:contentTypeScope="" ma:versionID="81b82bb6f7620ebbb39a1d5beea1b5ba">
  <xsd:schema xmlns:xsd="http://www.w3.org/2001/XMLSchema" xmlns:xs="http://www.w3.org/2001/XMLSchema" xmlns:p="http://schemas.microsoft.com/office/2006/metadata/properties" xmlns:ns2="6911e96c-4cc4-42d5-8e43-f93924cf6a05" xmlns:ns3="9c8a2b7b-0bee-4c48-b0a6-23db8982d3bc" xmlns:ns4="cab52c9b-ab33-4221-8af9-54f8f2b86a80" targetNamespace="http://schemas.microsoft.com/office/2006/metadata/properties" ma:root="true" ma:fieldsID="f773b1fbeea36af71dfed63160eca7a6" ns2:_="" ns3:_="" ns4:_="">
    <xsd:import namespace="6911e96c-4cc4-42d5-8e43-f93924cf6a05"/>
    <xsd:import namespace="9c8a2b7b-0bee-4c48-b0a6-23db8982d3bc"/>
    <xsd:import namespace="cab52c9b-ab33-4221-8af9-54f8f2b86a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11e96c-4cc4-42d5-8e43-f93924cf6a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f635817-86d4-483c-865d-47556d3f42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8a2b7b-0bee-4c48-b0a6-23db8982d3b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b52c9b-ab33-4221-8af9-54f8f2b86a80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1b321a2a-d050-4ca1-b64d-75ec18c39cb6}" ma:internalName="TaxCatchAll" ma:showField="CatchAllData" ma:web="cab52c9b-ab33-4221-8af9-54f8f2b86a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ab52c9b-ab33-4221-8af9-54f8f2b86a80"/>
    <lcf76f155ced4ddcb4097134ff3c332f xmlns="6911e96c-4cc4-42d5-8e43-f93924cf6a0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DA0D433-C18B-4F9C-ADCE-E41F8CD83B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11e96c-4cc4-42d5-8e43-f93924cf6a05"/>
    <ds:schemaRef ds:uri="9c8a2b7b-0bee-4c48-b0a6-23db8982d3bc"/>
    <ds:schemaRef ds:uri="cab52c9b-ab33-4221-8af9-54f8f2b86a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A139737-251C-433F-8AB5-050363CFD43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46A0F0-048D-464A-88CB-F05424E1624F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9c8a2b7b-0bee-4c48-b0a6-23db8982d3bc"/>
    <ds:schemaRef ds:uri="http://www.w3.org/XML/1998/namespace"/>
    <ds:schemaRef ds:uri="cab52c9b-ab33-4221-8af9-54f8f2b86a80"/>
    <ds:schemaRef ds:uri="6911e96c-4cc4-42d5-8e43-f93924cf6a05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23</Words>
  <Application>Microsoft Office PowerPoint</Application>
  <PresentationFormat>Custom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Emily Woolley</dc:creator>
  <cp:lastModifiedBy>Emily Woolley</cp:lastModifiedBy>
  <cp:revision>2</cp:revision>
  <dcterms:created xsi:type="dcterms:W3CDTF">2006-08-16T00:00:00Z</dcterms:created>
  <dcterms:modified xsi:type="dcterms:W3CDTF">2025-06-09T05:04:08Z</dcterms:modified>
  <dc:identifier>DAGp1BUMvlY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0x01010004DB0B76CE105D459F58063C0D0B3831</vt:lpwstr>
  </property>
</Properties>
</file>