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sldIdLst>
    <p:sldId id="266" r:id="rId5"/>
    <p:sldId id="268"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Barrett" userId="efd59c85-7d61-4035-8473-659836b9d16e" providerId="ADAL" clId="{3820FC02-67CA-4E65-B7F1-B17CFF61998E}"/>
    <pc:docChg chg="custSel addSld delSld modSld sldOrd delMainMaster">
      <pc:chgData name="Samantha Barrett" userId="efd59c85-7d61-4035-8473-659836b9d16e" providerId="ADAL" clId="{3820FC02-67CA-4E65-B7F1-B17CFF61998E}" dt="2025-02-12T00:48:42.859" v="260" actId="33524"/>
      <pc:docMkLst>
        <pc:docMk/>
      </pc:docMkLst>
      <pc:sldChg chg="addSp del">
        <pc:chgData name="Samantha Barrett" userId="efd59c85-7d61-4035-8473-659836b9d16e" providerId="ADAL" clId="{3820FC02-67CA-4E65-B7F1-B17CFF61998E}" dt="2025-01-28T20:45:08.598" v="4" actId="47"/>
        <pc:sldMkLst>
          <pc:docMk/>
          <pc:sldMk cId="853856413" sldId="256"/>
        </pc:sldMkLst>
      </pc:sldChg>
      <pc:sldChg chg="del">
        <pc:chgData name="Samantha Barrett" userId="efd59c85-7d61-4035-8473-659836b9d16e" providerId="ADAL" clId="{3820FC02-67CA-4E65-B7F1-B17CFF61998E}" dt="2025-01-28T20:45:38.390" v="7" actId="47"/>
        <pc:sldMkLst>
          <pc:docMk/>
          <pc:sldMk cId="2914339637" sldId="259"/>
        </pc:sldMkLst>
      </pc:sldChg>
      <pc:sldChg chg="addSp modSp new del mod">
        <pc:chgData name="Samantha Barrett" userId="efd59c85-7d61-4035-8473-659836b9d16e" providerId="ADAL" clId="{3820FC02-67CA-4E65-B7F1-B17CFF61998E}" dt="2025-01-28T20:47:04.682" v="31" actId="47"/>
        <pc:sldMkLst>
          <pc:docMk/>
          <pc:sldMk cId="3686185377" sldId="260"/>
        </pc:sldMkLst>
      </pc:sldChg>
      <pc:sldChg chg="del ord">
        <pc:chgData name="Samantha Barrett" userId="efd59c85-7d61-4035-8473-659836b9d16e" providerId="ADAL" clId="{3820FC02-67CA-4E65-B7F1-B17CFF61998E}" dt="2025-01-28T20:47:18.512" v="34" actId="47"/>
        <pc:sldMkLst>
          <pc:docMk/>
          <pc:sldMk cId="2459854151" sldId="265"/>
        </pc:sldMkLst>
      </pc:sldChg>
      <pc:sldChg chg="addSp modSp new mod">
        <pc:chgData name="Samantha Barrett" userId="efd59c85-7d61-4035-8473-659836b9d16e" providerId="ADAL" clId="{3820FC02-67CA-4E65-B7F1-B17CFF61998E}" dt="2025-02-12T00:48:42.859" v="260" actId="33524"/>
        <pc:sldMkLst>
          <pc:docMk/>
          <pc:sldMk cId="3605006484" sldId="266"/>
        </pc:sldMkLst>
        <pc:spChg chg="mod">
          <ac:chgData name="Samantha Barrett" userId="efd59c85-7d61-4035-8473-659836b9d16e" providerId="ADAL" clId="{3820FC02-67CA-4E65-B7F1-B17CFF61998E}" dt="2025-01-31T00:17:15.929" v="254" actId="1076"/>
          <ac:spMkLst>
            <pc:docMk/>
            <pc:sldMk cId="3605006484" sldId="266"/>
            <ac:spMk id="2" creationId="{E6559E74-A965-2F61-11F3-C21E625753F5}"/>
          </ac:spMkLst>
        </pc:spChg>
        <pc:spChg chg="mod">
          <ac:chgData name="Samantha Barrett" userId="efd59c85-7d61-4035-8473-659836b9d16e" providerId="ADAL" clId="{3820FC02-67CA-4E65-B7F1-B17CFF61998E}" dt="2025-02-12T00:48:42.859" v="260" actId="33524"/>
          <ac:spMkLst>
            <pc:docMk/>
            <pc:sldMk cId="3605006484" sldId="266"/>
            <ac:spMk id="3" creationId="{005731F1-F70C-4E60-39B5-7877B4EF44E2}"/>
          </ac:spMkLst>
        </pc:spChg>
        <pc:picChg chg="add mod ord">
          <ac:chgData name="Samantha Barrett" userId="efd59c85-7d61-4035-8473-659836b9d16e" providerId="ADAL" clId="{3820FC02-67CA-4E65-B7F1-B17CFF61998E}" dt="2025-01-28T20:47:12.431" v="33" actId="14100"/>
          <ac:picMkLst>
            <pc:docMk/>
            <pc:sldMk cId="3605006484" sldId="266"/>
            <ac:picMk id="4" creationId="{4C46070C-3EAE-A5AE-E471-EE18DEFD7213}"/>
          </ac:picMkLst>
        </pc:picChg>
      </pc:sldChg>
      <pc:sldChg chg="add">
        <pc:chgData name="Samantha Barrett" userId="efd59c85-7d61-4035-8473-659836b9d16e" providerId="ADAL" clId="{3820FC02-67CA-4E65-B7F1-B17CFF61998E}" dt="2025-01-31T00:11:44.204" v="35" actId="2890"/>
        <pc:sldMkLst>
          <pc:docMk/>
          <pc:sldMk cId="448228823" sldId="267"/>
        </pc:sldMkLst>
      </pc:sldChg>
      <pc:sldChg chg="modSp add mod">
        <pc:chgData name="Samantha Barrett" userId="efd59c85-7d61-4035-8473-659836b9d16e" providerId="ADAL" clId="{3820FC02-67CA-4E65-B7F1-B17CFF61998E}" dt="2025-01-31T00:17:41.374" v="259" actId="113"/>
        <pc:sldMkLst>
          <pc:docMk/>
          <pc:sldMk cId="2828211884" sldId="268"/>
        </pc:sldMkLst>
        <pc:spChg chg="mod">
          <ac:chgData name="Samantha Barrett" userId="efd59c85-7d61-4035-8473-659836b9d16e" providerId="ADAL" clId="{3820FC02-67CA-4E65-B7F1-B17CFF61998E}" dt="2025-01-31T00:17:18.459" v="255" actId="1076"/>
          <ac:spMkLst>
            <pc:docMk/>
            <pc:sldMk cId="2828211884" sldId="268"/>
            <ac:spMk id="2" creationId="{E04A111B-2AAC-4038-C5BD-E1FCEF737898}"/>
          </ac:spMkLst>
        </pc:spChg>
        <pc:spChg chg="mod">
          <ac:chgData name="Samantha Barrett" userId="efd59c85-7d61-4035-8473-659836b9d16e" providerId="ADAL" clId="{3820FC02-67CA-4E65-B7F1-B17CFF61998E}" dt="2025-01-31T00:17:41.374" v="259" actId="113"/>
          <ac:spMkLst>
            <pc:docMk/>
            <pc:sldMk cId="2828211884" sldId="268"/>
            <ac:spMk id="3" creationId="{B6CB45B6-6836-C2E7-6B88-279A3642DBA7}"/>
          </ac:spMkLst>
        </pc:spChg>
      </pc:sldChg>
      <pc:sldMasterChg chg="del delSldLayout">
        <pc:chgData name="Samantha Barrett" userId="efd59c85-7d61-4035-8473-659836b9d16e" providerId="ADAL" clId="{3820FC02-67CA-4E65-B7F1-B17CFF61998E}" dt="2025-01-28T20:47:04.682" v="31" actId="47"/>
        <pc:sldMasterMkLst>
          <pc:docMk/>
          <pc:sldMasterMk cId="1904684285" sldId="2147483648"/>
        </pc:sldMasterMkLst>
        <pc:sldLayoutChg chg="del">
          <pc:chgData name="Samantha Barrett" userId="efd59c85-7d61-4035-8473-659836b9d16e" providerId="ADAL" clId="{3820FC02-67CA-4E65-B7F1-B17CFF61998E}" dt="2025-01-28T20:47:04.682" v="31" actId="47"/>
          <pc:sldLayoutMkLst>
            <pc:docMk/>
            <pc:sldMasterMk cId="1904684285" sldId="2147483648"/>
            <pc:sldLayoutMk cId="581170194" sldId="2147483649"/>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306812021" sldId="2147483650"/>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112015110" sldId="2147483651"/>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286264864" sldId="2147483652"/>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3192377618" sldId="2147483653"/>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2357379333" sldId="2147483654"/>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3530705958" sldId="2147483655"/>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3897816153" sldId="2147483656"/>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1641481479" sldId="2147483657"/>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443632212" sldId="2147483658"/>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4080283624" sldId="2147483659"/>
          </pc:sldLayoutMkLst>
        </pc:sldLayoutChg>
        <pc:sldLayoutChg chg="del">
          <pc:chgData name="Samantha Barrett" userId="efd59c85-7d61-4035-8473-659836b9d16e" providerId="ADAL" clId="{3820FC02-67CA-4E65-B7F1-B17CFF61998E}" dt="2025-01-28T20:47:04.682" v="31" actId="47"/>
          <pc:sldLayoutMkLst>
            <pc:docMk/>
            <pc:sldMasterMk cId="1904684285" sldId="2147483648"/>
            <pc:sldLayoutMk cId="1027256121" sldId="2147483660"/>
          </pc:sldLayoutMkLst>
        </pc:sldLayoutChg>
      </pc:sldMasterChg>
    </pc:docChg>
  </pc:docChgLst>
  <pc:docChgLst>
    <pc:chgData name="Leyton Bartley Beal" userId="953b3186-0589-4697-8b49-f8937db870fe" providerId="ADAL" clId="{33DBA76C-940C-45F3-9BA5-0DAA7D2F1F61}"/>
    <pc:docChg chg="undo redo custSel addSld delSld modSld sldOrd">
      <pc:chgData name="Leyton Bartley Beal" userId="953b3186-0589-4697-8b49-f8937db870fe" providerId="ADAL" clId="{33DBA76C-940C-45F3-9BA5-0DAA7D2F1F61}" dt="2024-08-08T05:50:51.008" v="421" actId="20577"/>
      <pc:docMkLst>
        <pc:docMk/>
      </pc:docMkLst>
      <pc:sldChg chg="addSp delSp del mod">
        <pc:chgData name="Leyton Bartley Beal" userId="953b3186-0589-4697-8b49-f8937db870fe" providerId="ADAL" clId="{33DBA76C-940C-45F3-9BA5-0DAA7D2F1F61}" dt="2024-08-06T23:35:22.841" v="404" actId="47"/>
        <pc:sldMkLst>
          <pc:docMk/>
          <pc:sldMk cId="1920805307" sldId="257"/>
        </pc:sldMkLst>
      </pc:sldChg>
      <pc:sldChg chg="del ord">
        <pc:chgData name="Leyton Bartley Beal" userId="953b3186-0589-4697-8b49-f8937db870fe" providerId="ADAL" clId="{33DBA76C-940C-45F3-9BA5-0DAA7D2F1F61}" dt="2024-08-08T05:50:37.116" v="407" actId="47"/>
        <pc:sldMkLst>
          <pc:docMk/>
          <pc:sldMk cId="769809067" sldId="258"/>
        </pc:sldMkLst>
      </pc:sldChg>
      <pc:sldChg chg="delSp modSp add del mod">
        <pc:chgData name="Leyton Bartley Beal" userId="953b3186-0589-4697-8b49-f8937db870fe" providerId="ADAL" clId="{33DBA76C-940C-45F3-9BA5-0DAA7D2F1F61}" dt="2024-08-08T05:50:51.008" v="421" actId="20577"/>
        <pc:sldMkLst>
          <pc:docMk/>
          <pc:sldMk cId="2914339637" sldId="259"/>
        </pc:sldMkLst>
      </pc:sldChg>
      <pc:sldChg chg="modSp add del mod">
        <pc:chgData name="Leyton Bartley Beal" userId="953b3186-0589-4697-8b49-f8937db870fe" providerId="ADAL" clId="{33DBA76C-940C-45F3-9BA5-0DAA7D2F1F61}" dt="2024-08-08T05:50:40.850" v="408" actId="47"/>
        <pc:sldMkLst>
          <pc:docMk/>
          <pc:sldMk cId="899098629" sldId="260"/>
        </pc:sldMkLst>
      </pc:sldChg>
      <pc:sldChg chg="modSp add del mod">
        <pc:chgData name="Leyton Bartley Beal" userId="953b3186-0589-4697-8b49-f8937db870fe" providerId="ADAL" clId="{33DBA76C-940C-45F3-9BA5-0DAA7D2F1F61}" dt="2024-08-08T05:50:40.850" v="408" actId="47"/>
        <pc:sldMkLst>
          <pc:docMk/>
          <pc:sldMk cId="4273579271" sldId="261"/>
        </pc:sldMkLst>
      </pc:sldChg>
      <pc:sldChg chg="modSp add del mod">
        <pc:chgData name="Leyton Bartley Beal" userId="953b3186-0589-4697-8b49-f8937db870fe" providerId="ADAL" clId="{33DBA76C-940C-45F3-9BA5-0DAA7D2F1F61}" dt="2024-08-08T05:50:40.850" v="408" actId="47"/>
        <pc:sldMkLst>
          <pc:docMk/>
          <pc:sldMk cId="2013188725" sldId="262"/>
        </pc:sldMkLst>
      </pc:sldChg>
      <pc:sldChg chg="modSp add del mod">
        <pc:chgData name="Leyton Bartley Beal" userId="953b3186-0589-4697-8b49-f8937db870fe" providerId="ADAL" clId="{33DBA76C-940C-45F3-9BA5-0DAA7D2F1F61}" dt="2024-08-08T05:50:40.850" v="408" actId="47"/>
        <pc:sldMkLst>
          <pc:docMk/>
          <pc:sldMk cId="1930099733" sldId="263"/>
        </pc:sldMkLst>
      </pc:sldChg>
      <pc:sldChg chg="modSp add del mod">
        <pc:chgData name="Leyton Bartley Beal" userId="953b3186-0589-4697-8b49-f8937db870fe" providerId="ADAL" clId="{33DBA76C-940C-45F3-9BA5-0DAA7D2F1F61}" dt="2024-08-08T05:50:40.850" v="408" actId="47"/>
        <pc:sldMkLst>
          <pc:docMk/>
          <pc:sldMk cId="4192622512" sldId="264"/>
        </pc:sldMkLst>
      </pc:sldChg>
      <pc:sldChg chg="modSp add del mod">
        <pc:chgData name="Leyton Bartley Beal" userId="953b3186-0589-4697-8b49-f8937db870fe" providerId="ADAL" clId="{33DBA76C-940C-45F3-9BA5-0DAA7D2F1F61}" dt="2024-08-08T05:50:40.850" v="408" actId="47"/>
        <pc:sldMkLst>
          <pc:docMk/>
          <pc:sldMk cId="2863993258" sldId="265"/>
        </pc:sldMkLst>
      </pc:sldChg>
      <pc:sldChg chg="modSp add del mod">
        <pc:chgData name="Leyton Bartley Beal" userId="953b3186-0589-4697-8b49-f8937db870fe" providerId="ADAL" clId="{33DBA76C-940C-45F3-9BA5-0DAA7D2F1F61}" dt="2024-08-08T05:50:40.850" v="408" actId="47"/>
        <pc:sldMkLst>
          <pc:docMk/>
          <pc:sldMk cId="400960365" sldId="266"/>
        </pc:sldMkLst>
      </pc:sldChg>
      <pc:sldChg chg="modSp add del mod">
        <pc:chgData name="Leyton Bartley Beal" userId="953b3186-0589-4697-8b49-f8937db870fe" providerId="ADAL" clId="{33DBA76C-940C-45F3-9BA5-0DAA7D2F1F61}" dt="2024-08-08T05:50:40.850" v="408" actId="47"/>
        <pc:sldMkLst>
          <pc:docMk/>
          <pc:sldMk cId="1316446321" sldId="267"/>
        </pc:sldMkLst>
      </pc:sldChg>
      <pc:sldChg chg="modSp add del mod">
        <pc:chgData name="Leyton Bartley Beal" userId="953b3186-0589-4697-8b49-f8937db870fe" providerId="ADAL" clId="{33DBA76C-940C-45F3-9BA5-0DAA7D2F1F61}" dt="2024-08-08T05:50:40.850" v="408" actId="47"/>
        <pc:sldMkLst>
          <pc:docMk/>
          <pc:sldMk cId="1122619505" sldId="268"/>
        </pc:sldMkLst>
      </pc:sldChg>
      <pc:sldChg chg="modSp add del mod">
        <pc:chgData name="Leyton Bartley Beal" userId="953b3186-0589-4697-8b49-f8937db870fe" providerId="ADAL" clId="{33DBA76C-940C-45F3-9BA5-0DAA7D2F1F61}" dt="2024-08-08T05:50:40.850" v="408" actId="47"/>
        <pc:sldMkLst>
          <pc:docMk/>
          <pc:sldMk cId="2580974074" sldId="269"/>
        </pc:sldMkLst>
      </pc:sldChg>
      <pc:sldChg chg="modSp add del mod">
        <pc:chgData name="Leyton Bartley Beal" userId="953b3186-0589-4697-8b49-f8937db870fe" providerId="ADAL" clId="{33DBA76C-940C-45F3-9BA5-0DAA7D2F1F61}" dt="2024-08-08T05:50:40.850" v="408" actId="47"/>
        <pc:sldMkLst>
          <pc:docMk/>
          <pc:sldMk cId="675271584" sldId="270"/>
        </pc:sldMkLst>
      </pc:sldChg>
      <pc:sldChg chg="modSp add del mod">
        <pc:chgData name="Leyton Bartley Beal" userId="953b3186-0589-4697-8b49-f8937db870fe" providerId="ADAL" clId="{33DBA76C-940C-45F3-9BA5-0DAA7D2F1F61}" dt="2024-08-08T05:50:40.850" v="408" actId="47"/>
        <pc:sldMkLst>
          <pc:docMk/>
          <pc:sldMk cId="1904924489" sldId="271"/>
        </pc:sldMkLst>
      </pc:sldChg>
      <pc:sldChg chg="modSp add del mod">
        <pc:chgData name="Leyton Bartley Beal" userId="953b3186-0589-4697-8b49-f8937db870fe" providerId="ADAL" clId="{33DBA76C-940C-45F3-9BA5-0DAA7D2F1F61}" dt="2024-08-08T05:50:40.850" v="408" actId="47"/>
        <pc:sldMkLst>
          <pc:docMk/>
          <pc:sldMk cId="2592287884" sldId="272"/>
        </pc:sldMkLst>
      </pc:sldChg>
      <pc:sldChg chg="modSp add del mod">
        <pc:chgData name="Leyton Bartley Beal" userId="953b3186-0589-4697-8b49-f8937db870fe" providerId="ADAL" clId="{33DBA76C-940C-45F3-9BA5-0DAA7D2F1F61}" dt="2024-08-08T05:50:40.850" v="408" actId="47"/>
        <pc:sldMkLst>
          <pc:docMk/>
          <pc:sldMk cId="2940555284" sldId="273"/>
        </pc:sldMkLst>
      </pc:sldChg>
      <pc:sldChg chg="modSp add del mod">
        <pc:chgData name="Leyton Bartley Beal" userId="953b3186-0589-4697-8b49-f8937db870fe" providerId="ADAL" clId="{33DBA76C-940C-45F3-9BA5-0DAA7D2F1F61}" dt="2024-08-08T05:50:40.850" v="408" actId="47"/>
        <pc:sldMkLst>
          <pc:docMk/>
          <pc:sldMk cId="1438864789" sldId="274"/>
        </pc:sldMkLst>
      </pc:sldChg>
      <pc:sldChg chg="modSp add del mod">
        <pc:chgData name="Leyton Bartley Beal" userId="953b3186-0589-4697-8b49-f8937db870fe" providerId="ADAL" clId="{33DBA76C-940C-45F3-9BA5-0DAA7D2F1F61}" dt="2024-08-08T05:50:40.850" v="408" actId="47"/>
        <pc:sldMkLst>
          <pc:docMk/>
          <pc:sldMk cId="3000709239" sldId="275"/>
        </pc:sldMkLst>
      </pc:sldChg>
      <pc:sldChg chg="modSp add del mod">
        <pc:chgData name="Leyton Bartley Beal" userId="953b3186-0589-4697-8b49-f8937db870fe" providerId="ADAL" clId="{33DBA76C-940C-45F3-9BA5-0DAA7D2F1F61}" dt="2024-08-08T05:50:40.850" v="408" actId="47"/>
        <pc:sldMkLst>
          <pc:docMk/>
          <pc:sldMk cId="714897888" sldId="276"/>
        </pc:sldMkLst>
      </pc:sldChg>
      <pc:sldChg chg="modSp add del mod">
        <pc:chgData name="Leyton Bartley Beal" userId="953b3186-0589-4697-8b49-f8937db870fe" providerId="ADAL" clId="{33DBA76C-940C-45F3-9BA5-0DAA7D2F1F61}" dt="2024-08-08T05:50:40.850" v="408" actId="47"/>
        <pc:sldMkLst>
          <pc:docMk/>
          <pc:sldMk cId="806398118" sldId="277"/>
        </pc:sldMkLst>
      </pc:sldChg>
      <pc:sldChg chg="modSp add del mod">
        <pc:chgData name="Leyton Bartley Beal" userId="953b3186-0589-4697-8b49-f8937db870fe" providerId="ADAL" clId="{33DBA76C-940C-45F3-9BA5-0DAA7D2F1F61}" dt="2024-08-08T05:50:40.850" v="408" actId="47"/>
        <pc:sldMkLst>
          <pc:docMk/>
          <pc:sldMk cId="177661314" sldId="278"/>
        </pc:sldMkLst>
      </pc:sldChg>
      <pc:sldChg chg="modSp add del mod">
        <pc:chgData name="Leyton Bartley Beal" userId="953b3186-0589-4697-8b49-f8937db870fe" providerId="ADAL" clId="{33DBA76C-940C-45F3-9BA5-0DAA7D2F1F61}" dt="2024-08-08T05:50:40.850" v="408" actId="47"/>
        <pc:sldMkLst>
          <pc:docMk/>
          <pc:sldMk cId="1851750859" sldId="279"/>
        </pc:sldMkLst>
      </pc:sldChg>
      <pc:sldChg chg="modSp add del mod">
        <pc:chgData name="Leyton Bartley Beal" userId="953b3186-0589-4697-8b49-f8937db870fe" providerId="ADAL" clId="{33DBA76C-940C-45F3-9BA5-0DAA7D2F1F61}" dt="2024-08-08T05:50:40.850" v="408" actId="47"/>
        <pc:sldMkLst>
          <pc:docMk/>
          <pc:sldMk cId="416008907" sldId="280"/>
        </pc:sldMkLst>
      </pc:sldChg>
      <pc:sldChg chg="modSp add del mod">
        <pc:chgData name="Leyton Bartley Beal" userId="953b3186-0589-4697-8b49-f8937db870fe" providerId="ADAL" clId="{33DBA76C-940C-45F3-9BA5-0DAA7D2F1F61}" dt="2024-08-08T05:50:40.850" v="408" actId="47"/>
        <pc:sldMkLst>
          <pc:docMk/>
          <pc:sldMk cId="2618673480" sldId="281"/>
        </pc:sldMkLst>
      </pc:sldChg>
      <pc:sldChg chg="modSp add del mod">
        <pc:chgData name="Leyton Bartley Beal" userId="953b3186-0589-4697-8b49-f8937db870fe" providerId="ADAL" clId="{33DBA76C-940C-45F3-9BA5-0DAA7D2F1F61}" dt="2024-08-08T05:50:40.850" v="408" actId="47"/>
        <pc:sldMkLst>
          <pc:docMk/>
          <pc:sldMk cId="3617940564" sldId="282"/>
        </pc:sldMkLst>
      </pc:sldChg>
      <pc:sldChg chg="modSp add del mod">
        <pc:chgData name="Leyton Bartley Beal" userId="953b3186-0589-4697-8b49-f8937db870fe" providerId="ADAL" clId="{33DBA76C-940C-45F3-9BA5-0DAA7D2F1F61}" dt="2024-08-08T05:50:40.850" v="408" actId="47"/>
        <pc:sldMkLst>
          <pc:docMk/>
          <pc:sldMk cId="1753980477" sldId="283"/>
        </pc:sldMkLst>
      </pc:sldChg>
      <pc:sldChg chg="modSp add del mod">
        <pc:chgData name="Leyton Bartley Beal" userId="953b3186-0589-4697-8b49-f8937db870fe" providerId="ADAL" clId="{33DBA76C-940C-45F3-9BA5-0DAA7D2F1F61}" dt="2024-08-08T05:50:40.850" v="408" actId="47"/>
        <pc:sldMkLst>
          <pc:docMk/>
          <pc:sldMk cId="277145551" sldId="284"/>
        </pc:sldMkLst>
      </pc:sldChg>
      <pc:sldChg chg="modSp add del mod">
        <pc:chgData name="Leyton Bartley Beal" userId="953b3186-0589-4697-8b49-f8937db870fe" providerId="ADAL" clId="{33DBA76C-940C-45F3-9BA5-0DAA7D2F1F61}" dt="2024-08-08T05:50:40.850" v="408" actId="47"/>
        <pc:sldMkLst>
          <pc:docMk/>
          <pc:sldMk cId="1754252806" sldId="285"/>
        </pc:sldMkLst>
      </pc:sldChg>
      <pc:sldChg chg="modSp add del mod">
        <pc:chgData name="Leyton Bartley Beal" userId="953b3186-0589-4697-8b49-f8937db870fe" providerId="ADAL" clId="{33DBA76C-940C-45F3-9BA5-0DAA7D2F1F61}" dt="2024-08-08T05:50:40.850" v="408" actId="47"/>
        <pc:sldMkLst>
          <pc:docMk/>
          <pc:sldMk cId="3007028393" sldId="286"/>
        </pc:sldMkLst>
      </pc:sldChg>
      <pc:sldChg chg="modSp add del mod">
        <pc:chgData name="Leyton Bartley Beal" userId="953b3186-0589-4697-8b49-f8937db870fe" providerId="ADAL" clId="{33DBA76C-940C-45F3-9BA5-0DAA7D2F1F61}" dt="2024-08-08T05:50:40.850" v="408" actId="47"/>
        <pc:sldMkLst>
          <pc:docMk/>
          <pc:sldMk cId="2611532943" sldId="287"/>
        </pc:sldMkLst>
      </pc:sldChg>
      <pc:sldChg chg="modSp add del mod">
        <pc:chgData name="Leyton Bartley Beal" userId="953b3186-0589-4697-8b49-f8937db870fe" providerId="ADAL" clId="{33DBA76C-940C-45F3-9BA5-0DAA7D2F1F61}" dt="2024-08-08T05:50:40.850" v="408" actId="47"/>
        <pc:sldMkLst>
          <pc:docMk/>
          <pc:sldMk cId="2418902200" sldId="288"/>
        </pc:sldMkLst>
      </pc:sldChg>
      <pc:sldChg chg="modSp add del mod">
        <pc:chgData name="Leyton Bartley Beal" userId="953b3186-0589-4697-8b49-f8937db870fe" providerId="ADAL" clId="{33DBA76C-940C-45F3-9BA5-0DAA7D2F1F61}" dt="2024-08-08T05:50:40.850" v="408" actId="47"/>
        <pc:sldMkLst>
          <pc:docMk/>
          <pc:sldMk cId="163658954" sldId="28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320CE-F71A-D406-89D2-04818FD374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BFF5948C-7EA0-5C20-72FB-5AD8E43605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115BA717-8B69-733C-DC86-515EB6EDFB01}"/>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5" name="Footer Placeholder 4">
            <a:extLst>
              <a:ext uri="{FF2B5EF4-FFF2-40B4-BE49-F238E27FC236}">
                <a16:creationId xmlns:a16="http://schemas.microsoft.com/office/drawing/2014/main" id="{8AD6B6AD-E61C-A32C-9795-CEF97B45E88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C035A9D-A882-07A1-1E8F-F829D93B4038}"/>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189618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17A5-44C7-387F-45DF-BA8FAAE54791}"/>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F0C7152D-2F25-2936-1546-A74AC5012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5C92C20-9AFC-DC6C-5C23-08DA36AAA104}"/>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5" name="Footer Placeholder 4">
            <a:extLst>
              <a:ext uri="{FF2B5EF4-FFF2-40B4-BE49-F238E27FC236}">
                <a16:creationId xmlns:a16="http://schemas.microsoft.com/office/drawing/2014/main" id="{03B7A9B1-96CE-A8CF-A7E2-17E0DC6F6A7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07C2CCC-0328-57BE-3A01-D06508197E71}"/>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722163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99BFDF-AA40-5289-A03F-29373F0E3B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360BD14-F678-0FF5-1CC8-9B844FE04B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0DE504E-4EF5-C14B-7C38-E638AA094C46}"/>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5" name="Footer Placeholder 4">
            <a:extLst>
              <a:ext uri="{FF2B5EF4-FFF2-40B4-BE49-F238E27FC236}">
                <a16:creationId xmlns:a16="http://schemas.microsoft.com/office/drawing/2014/main" id="{B12FA4D7-B944-A1F6-8FF3-F9E943031FF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82DD203-0CFF-5366-7066-97FB6D4694FF}"/>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49635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AE07B-AFCC-F587-12EA-81D50943C86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F6D9ADD-B5A9-B8A9-87D9-C3DEA882C3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DAAD072-D06C-F39A-E3E9-BF2B7FE7A653}"/>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5" name="Footer Placeholder 4">
            <a:extLst>
              <a:ext uri="{FF2B5EF4-FFF2-40B4-BE49-F238E27FC236}">
                <a16:creationId xmlns:a16="http://schemas.microsoft.com/office/drawing/2014/main" id="{6FADE304-A491-AD3F-BDC1-2D0F559EE17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FC63292-48AD-56AE-E440-490586802E3A}"/>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175669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482EE-5E28-59EC-7366-A5585E4B2F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58D53A9-A611-E8AB-2776-FFB41FBC23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0FC43C-73B2-8395-FC65-F229DFE0ACE1}"/>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5" name="Footer Placeholder 4">
            <a:extLst>
              <a:ext uri="{FF2B5EF4-FFF2-40B4-BE49-F238E27FC236}">
                <a16:creationId xmlns:a16="http://schemas.microsoft.com/office/drawing/2014/main" id="{288EAC4C-4ABC-BE67-07C0-29CA4377D0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62CF2A5-5C13-94B0-B027-26C9C6584F9B}"/>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15345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A5B32-8CEC-DFDA-E6C9-03CD7ABCB11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219FE3F-06D3-E268-8755-BBA4FEA719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EA1A395C-972C-A791-F097-ED40A29BB4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EEDA9F81-5DF3-BB85-A751-60B2DA2AD0ED}"/>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6" name="Footer Placeholder 5">
            <a:extLst>
              <a:ext uri="{FF2B5EF4-FFF2-40B4-BE49-F238E27FC236}">
                <a16:creationId xmlns:a16="http://schemas.microsoft.com/office/drawing/2014/main" id="{87BBD50E-5853-5F17-177C-FA54A4359C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30BD6CE-AEC5-BF4E-4874-65DB92C4AC33}"/>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72463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08954-6C52-1AD2-DA67-C8DE41CD84C7}"/>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EB44DF5-79BC-ACF1-6133-BD1B44785E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65BF9B-9336-B69C-30D2-7D48FFE5A2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3D4ADD7-6B2C-BFD6-5F99-B8A648CA4A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231670-C642-09FE-4FE0-E110EB22EF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5C860FD-33EB-647E-B8CF-D50E9563E511}"/>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8" name="Footer Placeholder 7">
            <a:extLst>
              <a:ext uri="{FF2B5EF4-FFF2-40B4-BE49-F238E27FC236}">
                <a16:creationId xmlns:a16="http://schemas.microsoft.com/office/drawing/2014/main" id="{980BEBA2-1010-880A-A6CA-29A909360138}"/>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1D5511F3-8C70-CF29-6557-1E5EC2F33034}"/>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87521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EE550-EA7E-CABA-9B27-536B333AF659}"/>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DF8458A5-5CEC-F0B4-19FB-B856E21D4E69}"/>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4" name="Footer Placeholder 3">
            <a:extLst>
              <a:ext uri="{FF2B5EF4-FFF2-40B4-BE49-F238E27FC236}">
                <a16:creationId xmlns:a16="http://schemas.microsoft.com/office/drawing/2014/main" id="{1D5DB044-04C5-F6A6-294B-1840197550D8}"/>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CB84F1D0-17E7-9B1F-79EF-47B83FA92307}"/>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380521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6E5F1F-140A-E3C0-34D8-49CDE777782F}"/>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3" name="Footer Placeholder 2">
            <a:extLst>
              <a:ext uri="{FF2B5EF4-FFF2-40B4-BE49-F238E27FC236}">
                <a16:creationId xmlns:a16="http://schemas.microsoft.com/office/drawing/2014/main" id="{48FB0FB9-61B8-5B3D-8F90-CF8F526F0F3B}"/>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0E162B0B-C62E-15C5-4EA2-8DC012035179}"/>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15404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68D2C-8224-DD11-65E3-F878C619E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87B9B616-4ED8-AC6C-F559-7CA9CAFACC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C3313190-0AE5-E29A-8DC7-6C0AA94560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B80429-B4BA-DFDC-D135-7E17E8E2B89B}"/>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6" name="Footer Placeholder 5">
            <a:extLst>
              <a:ext uri="{FF2B5EF4-FFF2-40B4-BE49-F238E27FC236}">
                <a16:creationId xmlns:a16="http://schemas.microsoft.com/office/drawing/2014/main" id="{79790679-1C4F-6E7B-E102-5FBFA8BE1AE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A5F99E9-AE2F-5A36-7F8A-B8A7C8DC969C}"/>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309364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D723D-32D3-2162-7157-240C47C728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66392C71-2932-9984-88DE-8B043652F8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89C9AC67-0F46-FD64-A212-4B7C26EC0E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A491E1-2BFC-9935-1172-36815151CABC}"/>
              </a:ext>
            </a:extLst>
          </p:cNvPr>
          <p:cNvSpPr>
            <a:spLocks noGrp="1"/>
          </p:cNvSpPr>
          <p:nvPr>
            <p:ph type="dt" sz="half" idx="10"/>
          </p:nvPr>
        </p:nvSpPr>
        <p:spPr/>
        <p:txBody>
          <a:bodyPr/>
          <a:lstStyle/>
          <a:p>
            <a:fld id="{DBA407B6-053C-47E8-89D4-A7007E40DB25}" type="datetimeFigureOut">
              <a:rPr lang="en-NZ" smtClean="0"/>
              <a:t>12/02/2025</a:t>
            </a:fld>
            <a:endParaRPr lang="en-NZ"/>
          </a:p>
        </p:txBody>
      </p:sp>
      <p:sp>
        <p:nvSpPr>
          <p:cNvPr id="6" name="Footer Placeholder 5">
            <a:extLst>
              <a:ext uri="{FF2B5EF4-FFF2-40B4-BE49-F238E27FC236}">
                <a16:creationId xmlns:a16="http://schemas.microsoft.com/office/drawing/2014/main" id="{141963DE-B9B4-AB94-AD0B-3B16DA0BB564}"/>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CCDE9B0-6C96-CE18-E8DD-128C3D32BA00}"/>
              </a:ext>
            </a:extLst>
          </p:cNvPr>
          <p:cNvSpPr>
            <a:spLocks noGrp="1"/>
          </p:cNvSpPr>
          <p:nvPr>
            <p:ph type="sldNum" sz="quarter" idx="12"/>
          </p:nvPr>
        </p:nvSpPr>
        <p:spPr/>
        <p:txBody>
          <a:bodyPr/>
          <a:lstStyle/>
          <a:p>
            <a:fld id="{0CDA91B6-7B70-4A0B-8EE6-5CF47CFAD3BF}" type="slidenum">
              <a:rPr lang="en-NZ" smtClean="0"/>
              <a:t>‹#›</a:t>
            </a:fld>
            <a:endParaRPr lang="en-NZ"/>
          </a:p>
        </p:txBody>
      </p:sp>
    </p:spTree>
    <p:extLst>
      <p:ext uri="{BB962C8B-B14F-4D97-AF65-F5344CB8AC3E}">
        <p14:creationId xmlns:p14="http://schemas.microsoft.com/office/powerpoint/2010/main" val="288854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8AC0E8-B5AF-6C2D-EB98-B8E0AB17CE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0326808-F784-0F79-ACEC-3A4C76E4C6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B64DD77-EF4E-F0E2-C3C4-3627842F4C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A407B6-053C-47E8-89D4-A7007E40DB25}" type="datetimeFigureOut">
              <a:rPr lang="en-NZ" smtClean="0"/>
              <a:t>12/02/2025</a:t>
            </a:fld>
            <a:endParaRPr lang="en-NZ"/>
          </a:p>
        </p:txBody>
      </p:sp>
      <p:sp>
        <p:nvSpPr>
          <p:cNvPr id="5" name="Footer Placeholder 4">
            <a:extLst>
              <a:ext uri="{FF2B5EF4-FFF2-40B4-BE49-F238E27FC236}">
                <a16:creationId xmlns:a16="http://schemas.microsoft.com/office/drawing/2014/main" id="{924EBD6B-4B41-7ED5-DBBF-10BC3A1C07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5A5E82F9-4146-BF98-C91D-C3D02697B1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DA91B6-7B70-4A0B-8EE6-5CF47CFAD3BF}" type="slidenum">
              <a:rPr lang="en-NZ" smtClean="0"/>
              <a:t>‹#›</a:t>
            </a:fld>
            <a:endParaRPr lang="en-NZ"/>
          </a:p>
        </p:txBody>
      </p:sp>
    </p:spTree>
    <p:extLst>
      <p:ext uri="{BB962C8B-B14F-4D97-AF65-F5344CB8AC3E}">
        <p14:creationId xmlns:p14="http://schemas.microsoft.com/office/powerpoint/2010/main" val="37063644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46070C-3EAE-A5AE-E471-EE18DEFD7213}"/>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6559E74-A965-2F61-11F3-C21E625753F5}"/>
              </a:ext>
            </a:extLst>
          </p:cNvPr>
          <p:cNvSpPr>
            <a:spLocks noGrp="1"/>
          </p:cNvSpPr>
          <p:nvPr>
            <p:ph type="title"/>
          </p:nvPr>
        </p:nvSpPr>
        <p:spPr>
          <a:xfrm>
            <a:off x="751936" y="365125"/>
            <a:ext cx="10515600" cy="1325563"/>
          </a:xfrm>
        </p:spPr>
        <p:txBody>
          <a:bodyPr/>
          <a:lstStyle/>
          <a:p>
            <a:r>
              <a:rPr lang="en-NZ" b="1" dirty="0">
                <a:solidFill>
                  <a:schemeClr val="tx2">
                    <a:lumMod val="75000"/>
                    <a:lumOff val="25000"/>
                  </a:schemeClr>
                </a:solidFill>
              </a:rPr>
              <a:t>Speaker Disclosure</a:t>
            </a:r>
          </a:p>
        </p:txBody>
      </p:sp>
      <p:sp>
        <p:nvSpPr>
          <p:cNvPr id="3" name="Content Placeholder 2">
            <a:extLst>
              <a:ext uri="{FF2B5EF4-FFF2-40B4-BE49-F238E27FC236}">
                <a16:creationId xmlns:a16="http://schemas.microsoft.com/office/drawing/2014/main" id="{005731F1-F70C-4E60-39B5-7877B4EF44E2}"/>
              </a:ext>
            </a:extLst>
          </p:cNvPr>
          <p:cNvSpPr>
            <a:spLocks noGrp="1"/>
          </p:cNvSpPr>
          <p:nvPr>
            <p:ph idx="1"/>
          </p:nvPr>
        </p:nvSpPr>
        <p:spPr>
          <a:xfrm>
            <a:off x="751936" y="1816999"/>
            <a:ext cx="9875808" cy="2841266"/>
          </a:xfrm>
        </p:spPr>
        <p:txBody>
          <a:bodyPr/>
          <a:lstStyle/>
          <a:p>
            <a:pPr marL="0" indent="0">
              <a:lnSpc>
                <a:spcPct val="100000"/>
              </a:lnSpc>
              <a:buNone/>
            </a:pPr>
            <a:r>
              <a:rPr lang="en-US" altLang="en-US" sz="2800" dirty="0">
                <a:latin typeface="Aptos" panose="020B0004020202020204" pitchFamily="34" charset="0"/>
              </a:rPr>
              <a:t>The presenter has advised that the following presentation will NOT include discussion on any commercial products or service and that there are NO financial interests or relationships with any of the Commercial Supporters of this year's congress.</a:t>
            </a:r>
          </a:p>
        </p:txBody>
      </p:sp>
    </p:spTree>
    <p:extLst>
      <p:ext uri="{BB962C8B-B14F-4D97-AF65-F5344CB8AC3E}">
        <p14:creationId xmlns:p14="http://schemas.microsoft.com/office/powerpoint/2010/main" val="360500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122AF-3C85-5BE9-1A32-4B655F362B5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147814F-0B30-2AE3-9975-EACD861C2D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04A111B-2AAC-4038-C5BD-E1FCEF737898}"/>
              </a:ext>
            </a:extLst>
          </p:cNvPr>
          <p:cNvSpPr>
            <a:spLocks noGrp="1"/>
          </p:cNvSpPr>
          <p:nvPr>
            <p:ph type="title"/>
          </p:nvPr>
        </p:nvSpPr>
        <p:spPr>
          <a:xfrm>
            <a:off x="734683" y="365125"/>
            <a:ext cx="10515600" cy="1325563"/>
          </a:xfrm>
        </p:spPr>
        <p:txBody>
          <a:bodyPr/>
          <a:lstStyle/>
          <a:p>
            <a:r>
              <a:rPr lang="en-NZ" b="1" dirty="0">
                <a:solidFill>
                  <a:schemeClr val="tx2">
                    <a:lumMod val="75000"/>
                    <a:lumOff val="25000"/>
                  </a:schemeClr>
                </a:solidFill>
              </a:rPr>
              <a:t>Speaker Disclosure</a:t>
            </a:r>
          </a:p>
        </p:txBody>
      </p:sp>
      <p:sp>
        <p:nvSpPr>
          <p:cNvPr id="3" name="Content Placeholder 2">
            <a:extLst>
              <a:ext uri="{FF2B5EF4-FFF2-40B4-BE49-F238E27FC236}">
                <a16:creationId xmlns:a16="http://schemas.microsoft.com/office/drawing/2014/main" id="{B6CB45B6-6836-C2E7-6B88-279A3642DBA7}"/>
              </a:ext>
            </a:extLst>
          </p:cNvPr>
          <p:cNvSpPr>
            <a:spLocks noGrp="1"/>
          </p:cNvSpPr>
          <p:nvPr>
            <p:ph idx="1"/>
          </p:nvPr>
        </p:nvSpPr>
        <p:spPr>
          <a:xfrm>
            <a:off x="734683" y="1690688"/>
            <a:ext cx="10289875" cy="4351338"/>
          </a:xfrm>
        </p:spPr>
        <p:txBody>
          <a:bodyPr/>
          <a:lstStyle/>
          <a:p>
            <a:pPr marL="0" indent="0">
              <a:buNone/>
              <a:defRPr/>
            </a:pPr>
            <a:r>
              <a:rPr lang="en-NZ" altLang="en-US" sz="2800" dirty="0"/>
              <a:t>In accordance with the policy of the Australasian Diabetes Congress the following presenter has indicated that they have a relationship which could be perceived as a real or apparent conflict of interest. The nature of the conflict is listed:</a:t>
            </a:r>
          </a:p>
          <a:p>
            <a:pPr>
              <a:defRPr/>
            </a:pPr>
            <a:endParaRPr lang="en-AU" sz="2800" dirty="0"/>
          </a:p>
          <a:p>
            <a:pPr marL="0" indent="0">
              <a:buNone/>
              <a:defRPr/>
            </a:pPr>
            <a:r>
              <a:rPr lang="en-US" altLang="en-US" b="1" dirty="0">
                <a:solidFill>
                  <a:schemeClr val="tx2">
                    <a:lumMod val="75000"/>
                    <a:lumOff val="25000"/>
                  </a:schemeClr>
                </a:solidFill>
              </a:rPr>
              <a:t>[</a:t>
            </a:r>
            <a:r>
              <a:rPr lang="en-US" altLang="en-US" sz="2800" b="1" dirty="0">
                <a:solidFill>
                  <a:schemeClr val="tx2">
                    <a:lumMod val="75000"/>
                    <a:lumOff val="25000"/>
                  </a:schemeClr>
                </a:solidFill>
              </a:rPr>
              <a:t>INSERT NATURE OF CONFLICT HERE] </a:t>
            </a:r>
            <a:r>
              <a:rPr lang="en-US" altLang="en-US" sz="2800" i="1" dirty="0">
                <a:solidFill>
                  <a:schemeClr val="tx2">
                    <a:lumMod val="75000"/>
                    <a:lumOff val="25000"/>
                  </a:schemeClr>
                </a:solidFill>
              </a:rPr>
              <a:t>i.e. Spokesperson for a particular Drug, Funding Grants from Companies </a:t>
            </a:r>
          </a:p>
        </p:txBody>
      </p:sp>
    </p:spTree>
    <p:extLst>
      <p:ext uri="{BB962C8B-B14F-4D97-AF65-F5344CB8AC3E}">
        <p14:creationId xmlns:p14="http://schemas.microsoft.com/office/powerpoint/2010/main" val="282821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61F35-6271-F4FB-E4FA-2C1DFECD94B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20FED86-5188-BC79-F677-630021D5DEF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98F551A-E315-EEBE-D364-B1F487BF6F56}"/>
              </a:ext>
            </a:extLst>
          </p:cNvPr>
          <p:cNvSpPr>
            <a:spLocks noGrp="1"/>
          </p:cNvSpPr>
          <p:nvPr>
            <p:ph type="title"/>
          </p:nvPr>
        </p:nvSpPr>
        <p:spPr/>
        <p:txBody>
          <a:bodyPr/>
          <a:lstStyle/>
          <a:p>
            <a:endParaRPr lang="en-NZ"/>
          </a:p>
        </p:txBody>
      </p:sp>
      <p:sp>
        <p:nvSpPr>
          <p:cNvPr id="3" name="Content Placeholder 2">
            <a:extLst>
              <a:ext uri="{FF2B5EF4-FFF2-40B4-BE49-F238E27FC236}">
                <a16:creationId xmlns:a16="http://schemas.microsoft.com/office/drawing/2014/main" id="{6E74833B-3727-2329-F827-B1EDEF60F65F}"/>
              </a:ext>
            </a:extLst>
          </p:cNvPr>
          <p:cNvSpPr>
            <a:spLocks noGrp="1"/>
          </p:cNvSpPr>
          <p:nvPr>
            <p:ph idx="1"/>
          </p:nvPr>
        </p:nvSpPr>
        <p:spPr/>
        <p:txBody>
          <a:bodyPr/>
          <a:lstStyle/>
          <a:p>
            <a:endParaRPr lang="en-NZ"/>
          </a:p>
        </p:txBody>
      </p:sp>
    </p:spTree>
    <p:extLst>
      <p:ext uri="{BB962C8B-B14F-4D97-AF65-F5344CB8AC3E}">
        <p14:creationId xmlns:p14="http://schemas.microsoft.com/office/powerpoint/2010/main" val="44822882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4DB0B76CE105D459F58063C0D0B3831" ma:contentTypeVersion="18" ma:contentTypeDescription="Create a new document." ma:contentTypeScope="" ma:versionID="ffd3fbda9da9b847dae720d7a17716ff">
  <xsd:schema xmlns:xsd="http://www.w3.org/2001/XMLSchema" xmlns:xs="http://www.w3.org/2001/XMLSchema" xmlns:p="http://schemas.microsoft.com/office/2006/metadata/properties" xmlns:ns2="6911e96c-4cc4-42d5-8e43-f93924cf6a05" xmlns:ns3="9c8a2b7b-0bee-4c48-b0a6-23db8982d3bc" xmlns:ns4="cab52c9b-ab33-4221-8af9-54f8f2b86a80" targetNamespace="http://schemas.microsoft.com/office/2006/metadata/properties" ma:root="true" ma:fieldsID="a853da1d2a0a1f1bf4f12f247e460e66" ns2:_="" ns3:_="" ns4:_="">
    <xsd:import namespace="6911e96c-4cc4-42d5-8e43-f93924cf6a05"/>
    <xsd:import namespace="9c8a2b7b-0bee-4c48-b0a6-23db8982d3bc"/>
    <xsd:import namespace="cab52c9b-ab33-4221-8af9-54f8f2b86a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1e96c-4cc4-42d5-8e43-f93924cf6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f635817-86d4-483c-865d-47556d3f42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8a2b7b-0bee-4c48-b0a6-23db8982d3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b52c9b-ab33-4221-8af9-54f8f2b86a80"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b321a2a-d050-4ca1-b64d-75ec18c39cb6}" ma:internalName="TaxCatchAll" ma:showField="CatchAllData" ma:web="cab52c9b-ab33-4221-8af9-54f8f2b86a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ab52c9b-ab33-4221-8af9-54f8f2b86a80" xsi:nil="true"/>
    <lcf76f155ced4ddcb4097134ff3c332f xmlns="6911e96c-4cc4-42d5-8e43-f93924cf6a0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A03F20-D839-4439-BEAD-93C81751B0FA}">
  <ds:schemaRefs>
    <ds:schemaRef ds:uri="http://schemas.microsoft.com/sharepoint/v3/contenttype/forms"/>
  </ds:schemaRefs>
</ds:datastoreItem>
</file>

<file path=customXml/itemProps2.xml><?xml version="1.0" encoding="utf-8"?>
<ds:datastoreItem xmlns:ds="http://schemas.openxmlformats.org/officeDocument/2006/customXml" ds:itemID="{420DB309-F568-41F9-A5B4-496EDD4D2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1e96c-4cc4-42d5-8e43-f93924cf6a05"/>
    <ds:schemaRef ds:uri="9c8a2b7b-0bee-4c48-b0a6-23db8982d3bc"/>
    <ds:schemaRef ds:uri="cab52c9b-ab33-4221-8af9-54f8f2b86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E361C7-CDB6-4E88-9DAF-84C5B7D95E27}">
  <ds:schemaRefs>
    <ds:schemaRef ds:uri="http://schemas.openxmlformats.org/package/2006/metadata/core-properties"/>
    <ds:schemaRef ds:uri="cab52c9b-ab33-4221-8af9-54f8f2b86a80"/>
    <ds:schemaRef ds:uri="http://schemas.microsoft.com/office/infopath/2007/PartnerControls"/>
    <ds:schemaRef ds:uri="6911e96c-4cc4-42d5-8e43-f93924cf6a05"/>
    <ds:schemaRef ds:uri="http://purl.org/dc/dcmitype/"/>
    <ds:schemaRef ds:uri="http://schemas.microsoft.com/office/2006/documentManagement/types"/>
    <ds:schemaRef ds:uri="http://www.w3.org/XML/1998/namespace"/>
    <ds:schemaRef ds:uri="http://purl.org/dc/elements/1.1/"/>
    <ds:schemaRef ds:uri="9c8a2b7b-0bee-4c48-b0a6-23db8982d3bc"/>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96</TotalTime>
  <Words>104</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1_Office Theme</vt:lpstr>
      <vt:lpstr>Speaker Disclosure</vt:lpstr>
      <vt:lpstr>Speaker Disclosure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Green</dc:creator>
  <cp:lastModifiedBy>Samantha Barrett</cp:lastModifiedBy>
  <cp:revision>6</cp:revision>
  <dcterms:created xsi:type="dcterms:W3CDTF">2023-02-05T23:00:42Z</dcterms:created>
  <dcterms:modified xsi:type="dcterms:W3CDTF">2025-02-12T00:48:44Z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0x01010004DB0B76CE105D459F58063C0D0B3831</vt:lpwstr>
  </property>
  <property fmtid="{D5CDD505-2E9C-101B-9397-08002B2CF9AE}" pid="3" name="MediaServiceImageTags">
    <vt:lpwstr/>
  </property>
</Properties>
</file>